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Oswald"/>
      <p:regular r:id="rId23"/>
      <p:bold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jG9c0V14j9v0EAQRTQQyrAbiIk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Oswald-bold.fntdata"/><Relationship Id="rId23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Roboto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c04f91b7cb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g2c04f91b7c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6b18c1cb6d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26b18c1cb6d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6b18c1cb6d_0_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26b18c1cb6d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04f91b7c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2c04f91b7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c04f91b7cb_0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2c04f91b7c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b18c1cb6d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26b18c1cb6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2"/>
          <p:cNvSpPr/>
          <p:nvPr/>
        </p:nvSpPr>
        <p:spPr>
          <a:xfrm>
            <a:off x="4206655" y="-1597501"/>
            <a:ext cx="5374339" cy="4746796"/>
          </a:xfrm>
          <a:custGeom>
            <a:rect b="b" l="l" r="r" t="t"/>
            <a:pathLst>
              <a:path extrusionOk="0" h="155722" w="176309">
                <a:moveTo>
                  <a:pt x="63247" y="0"/>
                </a:moveTo>
                <a:cubicBezTo>
                  <a:pt x="63247" y="0"/>
                  <a:pt x="80642" y="24848"/>
                  <a:pt x="37077" y="41672"/>
                </a:cubicBezTo>
                <a:cubicBezTo>
                  <a:pt x="1" y="55983"/>
                  <a:pt x="5335" y="88511"/>
                  <a:pt x="27957" y="97286"/>
                </a:cubicBezTo>
                <a:cubicBezTo>
                  <a:pt x="27849" y="97834"/>
                  <a:pt x="27742" y="98381"/>
                  <a:pt x="27659" y="98929"/>
                </a:cubicBezTo>
                <a:cubicBezTo>
                  <a:pt x="23670" y="124623"/>
                  <a:pt x="47626" y="125194"/>
                  <a:pt x="58960" y="130445"/>
                </a:cubicBezTo>
                <a:cubicBezTo>
                  <a:pt x="60782" y="131290"/>
                  <a:pt x="62425" y="132326"/>
                  <a:pt x="63997" y="133457"/>
                </a:cubicBezTo>
                <a:cubicBezTo>
                  <a:pt x="65985" y="140732"/>
                  <a:pt x="70795" y="147709"/>
                  <a:pt x="78010" y="151757"/>
                </a:cubicBezTo>
                <a:cubicBezTo>
                  <a:pt x="81701" y="153840"/>
                  <a:pt x="86071" y="154971"/>
                  <a:pt x="89976" y="155341"/>
                </a:cubicBezTo>
                <a:cubicBezTo>
                  <a:pt x="92794" y="155602"/>
                  <a:pt x="95482" y="155722"/>
                  <a:pt x="98053" y="155722"/>
                </a:cubicBezTo>
                <a:cubicBezTo>
                  <a:pt x="124611" y="155722"/>
                  <a:pt x="138682" y="142939"/>
                  <a:pt x="155020" y="141756"/>
                </a:cubicBezTo>
                <a:cubicBezTo>
                  <a:pt x="155811" y="141699"/>
                  <a:pt x="156608" y="141669"/>
                  <a:pt x="157412" y="141669"/>
                </a:cubicBezTo>
                <a:cubicBezTo>
                  <a:pt x="163153" y="141669"/>
                  <a:pt x="169259" y="143194"/>
                  <a:pt x="176308" y="147256"/>
                </a:cubicBezTo>
                <a:lnTo>
                  <a:pt x="176308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2"/>
          <p:cNvSpPr/>
          <p:nvPr/>
        </p:nvSpPr>
        <p:spPr>
          <a:xfrm rot="10800000">
            <a:off x="-10703" y="2348879"/>
            <a:ext cx="3274652" cy="2797621"/>
          </a:xfrm>
          <a:custGeom>
            <a:rect b="b" l="l" r="r" t="t"/>
            <a:pathLst>
              <a:path extrusionOk="0" h="465688" w="545094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CAF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2"/>
          <p:cNvSpPr txBox="1"/>
          <p:nvPr>
            <p:ph type="ctrTitle"/>
          </p:nvPr>
        </p:nvSpPr>
        <p:spPr>
          <a:xfrm>
            <a:off x="717529" y="1686425"/>
            <a:ext cx="45843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" type="subTitle"/>
          </p:nvPr>
        </p:nvSpPr>
        <p:spPr>
          <a:xfrm>
            <a:off x="686814" y="3304725"/>
            <a:ext cx="40746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600">
                <a:solidFill>
                  <a:srgbClr val="053B5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4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21"/>
          <p:cNvGrpSpPr/>
          <p:nvPr/>
        </p:nvGrpSpPr>
        <p:grpSpPr>
          <a:xfrm>
            <a:off x="8524" y="2507808"/>
            <a:ext cx="9144001" cy="2289456"/>
            <a:chOff x="271750" y="2423875"/>
            <a:chExt cx="7077400" cy="1772025"/>
          </a:xfrm>
        </p:grpSpPr>
        <p:sp>
          <p:nvSpPr>
            <p:cNvPr id="81" name="Google Shape;81;p21"/>
            <p:cNvSpPr/>
            <p:nvPr/>
          </p:nvSpPr>
          <p:spPr>
            <a:xfrm>
              <a:off x="277700" y="2423875"/>
              <a:ext cx="7071450" cy="1772025"/>
            </a:xfrm>
            <a:custGeom>
              <a:rect b="b" l="l" r="r" t="t"/>
              <a:pathLst>
                <a:path extrusionOk="0" h="70881" w="282858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1"/>
            <p:cNvSpPr/>
            <p:nvPr/>
          </p:nvSpPr>
          <p:spPr>
            <a:xfrm>
              <a:off x="271750" y="3380525"/>
              <a:ext cx="1876450" cy="81537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1"/>
            <p:cNvSpPr/>
            <p:nvPr/>
          </p:nvSpPr>
          <p:spPr>
            <a:xfrm>
              <a:off x="1828200" y="3808500"/>
              <a:ext cx="1499600" cy="387400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31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84;p21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5" name="Google Shape;85;p21"/>
          <p:cNvSpPr txBox="1"/>
          <p:nvPr>
            <p:ph idx="2" type="title"/>
          </p:nvPr>
        </p:nvSpPr>
        <p:spPr>
          <a:xfrm>
            <a:off x="3673625" y="1682250"/>
            <a:ext cx="181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9pPr>
          </a:lstStyle>
          <a:p/>
        </p:txBody>
      </p:sp>
      <p:sp>
        <p:nvSpPr>
          <p:cNvPr id="86" name="Google Shape;86;p21"/>
          <p:cNvSpPr txBox="1"/>
          <p:nvPr>
            <p:ph idx="1" type="subTitle"/>
          </p:nvPr>
        </p:nvSpPr>
        <p:spPr>
          <a:xfrm>
            <a:off x="3576125" y="2161750"/>
            <a:ext cx="19113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3" type="title"/>
          </p:nvPr>
        </p:nvSpPr>
        <p:spPr>
          <a:xfrm>
            <a:off x="6251400" y="1682250"/>
            <a:ext cx="181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9pPr>
          </a:lstStyle>
          <a:p/>
        </p:txBody>
      </p:sp>
      <p:sp>
        <p:nvSpPr>
          <p:cNvPr id="88" name="Google Shape;88;p21"/>
          <p:cNvSpPr txBox="1"/>
          <p:nvPr>
            <p:ph idx="4" type="subTitle"/>
          </p:nvPr>
        </p:nvSpPr>
        <p:spPr>
          <a:xfrm>
            <a:off x="6154025" y="2161750"/>
            <a:ext cx="19113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89" name="Google Shape;89;p21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90" name="Google Shape;9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1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bg>
      <p:bgPr>
        <a:solidFill>
          <a:schemeClr val="dk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94" name="Google Shape;9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2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/>
          <p:nvPr>
            <p:ph type="title"/>
          </p:nvPr>
        </p:nvSpPr>
        <p:spPr>
          <a:xfrm>
            <a:off x="717525" y="548746"/>
            <a:ext cx="460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" name="Google Shape;15;p13"/>
          <p:cNvSpPr txBox="1"/>
          <p:nvPr>
            <p:ph idx="1" type="body"/>
          </p:nvPr>
        </p:nvSpPr>
        <p:spPr>
          <a:xfrm>
            <a:off x="717525" y="1273654"/>
            <a:ext cx="7709100" cy="31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6" name="Google Shape;16;p13"/>
          <p:cNvSpPr/>
          <p:nvPr/>
        </p:nvSpPr>
        <p:spPr>
          <a:xfrm>
            <a:off x="6477575" y="-399350"/>
            <a:ext cx="3025272" cy="2584568"/>
          </a:xfrm>
          <a:custGeom>
            <a:rect b="b" l="l" r="r" t="t"/>
            <a:pathLst>
              <a:path extrusionOk="0" h="465688" w="545094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3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18" name="Google Shape;1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3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14"/>
          <p:cNvGrpSpPr/>
          <p:nvPr/>
        </p:nvGrpSpPr>
        <p:grpSpPr>
          <a:xfrm>
            <a:off x="1724003" y="58478"/>
            <a:ext cx="5154168" cy="4260928"/>
            <a:chOff x="341100" y="783750"/>
            <a:chExt cx="6212100" cy="5186425"/>
          </a:xfrm>
        </p:grpSpPr>
        <p:sp>
          <p:nvSpPr>
            <p:cNvPr id="22" name="Google Shape;22;p14"/>
            <p:cNvSpPr/>
            <p:nvPr/>
          </p:nvSpPr>
          <p:spPr>
            <a:xfrm>
              <a:off x="341100" y="783750"/>
              <a:ext cx="6212100" cy="4828500"/>
            </a:xfrm>
            <a:custGeom>
              <a:rect b="b" l="l" r="r" t="t"/>
              <a:pathLst>
                <a:path extrusionOk="0" h="193140" w="248484">
                  <a:moveTo>
                    <a:pt x="193048" y="0"/>
                  </a:moveTo>
                  <a:cubicBezTo>
                    <a:pt x="172800" y="0"/>
                    <a:pt x="152013" y="12189"/>
                    <a:pt x="136422" y="15876"/>
                  </a:cubicBezTo>
                  <a:cubicBezTo>
                    <a:pt x="130552" y="17264"/>
                    <a:pt x="124754" y="17623"/>
                    <a:pt x="118977" y="17623"/>
                  </a:cubicBezTo>
                  <a:cubicBezTo>
                    <a:pt x="112798" y="17623"/>
                    <a:pt x="106643" y="17212"/>
                    <a:pt x="100452" y="17212"/>
                  </a:cubicBezTo>
                  <a:cubicBezTo>
                    <a:pt x="88065" y="17212"/>
                    <a:pt x="75531" y="18856"/>
                    <a:pt x="62354" y="28723"/>
                  </a:cubicBezTo>
                  <a:cubicBezTo>
                    <a:pt x="42042" y="43915"/>
                    <a:pt x="42137" y="61369"/>
                    <a:pt x="36196" y="73681"/>
                  </a:cubicBezTo>
                  <a:cubicBezTo>
                    <a:pt x="28611" y="89397"/>
                    <a:pt x="12728" y="100148"/>
                    <a:pt x="5787" y="116722"/>
                  </a:cubicBezTo>
                  <a:cubicBezTo>
                    <a:pt x="1132" y="127830"/>
                    <a:pt x="1" y="141379"/>
                    <a:pt x="4751" y="152654"/>
                  </a:cubicBezTo>
                  <a:cubicBezTo>
                    <a:pt x="13609" y="173705"/>
                    <a:pt x="35553" y="169133"/>
                    <a:pt x="63866" y="182265"/>
                  </a:cubicBezTo>
                  <a:cubicBezTo>
                    <a:pt x="78187" y="188911"/>
                    <a:pt x="85640" y="189269"/>
                    <a:pt x="95118" y="189269"/>
                  </a:cubicBezTo>
                  <a:cubicBezTo>
                    <a:pt x="96264" y="189269"/>
                    <a:pt x="97440" y="189264"/>
                    <a:pt x="98661" y="189264"/>
                  </a:cubicBezTo>
                  <a:cubicBezTo>
                    <a:pt x="106249" y="189264"/>
                    <a:pt x="115586" y="189466"/>
                    <a:pt x="130445" y="192386"/>
                  </a:cubicBezTo>
                  <a:cubicBezTo>
                    <a:pt x="131160" y="192646"/>
                    <a:pt x="135644" y="193140"/>
                    <a:pt x="141946" y="193140"/>
                  </a:cubicBezTo>
                  <a:cubicBezTo>
                    <a:pt x="152657" y="193140"/>
                    <a:pt x="168620" y="191713"/>
                    <a:pt x="180261" y="185289"/>
                  </a:cubicBezTo>
                  <a:cubicBezTo>
                    <a:pt x="214789" y="166216"/>
                    <a:pt x="207122" y="145987"/>
                    <a:pt x="214277" y="126187"/>
                  </a:cubicBezTo>
                  <a:cubicBezTo>
                    <a:pt x="218433" y="114721"/>
                    <a:pt x="227339" y="105994"/>
                    <a:pt x="234077" y="96076"/>
                  </a:cubicBezTo>
                  <a:cubicBezTo>
                    <a:pt x="248484" y="74883"/>
                    <a:pt x="246377" y="48987"/>
                    <a:pt x="234506" y="27913"/>
                  </a:cubicBezTo>
                  <a:cubicBezTo>
                    <a:pt x="222493" y="6573"/>
                    <a:pt x="207916" y="0"/>
                    <a:pt x="193048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4"/>
            <p:cNvSpPr/>
            <p:nvPr/>
          </p:nvSpPr>
          <p:spPr>
            <a:xfrm>
              <a:off x="524750" y="855925"/>
              <a:ext cx="5839450" cy="4648425"/>
            </a:xfrm>
            <a:custGeom>
              <a:rect b="b" l="l" r="r" t="t"/>
              <a:pathLst>
                <a:path extrusionOk="0" h="185937" w="233578">
                  <a:moveTo>
                    <a:pt x="121779" y="0"/>
                  </a:moveTo>
                  <a:cubicBezTo>
                    <a:pt x="109175" y="0"/>
                    <a:pt x="96563" y="3745"/>
                    <a:pt x="85785" y="11250"/>
                  </a:cubicBezTo>
                  <a:cubicBezTo>
                    <a:pt x="76082" y="18013"/>
                    <a:pt x="74105" y="21668"/>
                    <a:pt x="58091" y="27753"/>
                  </a:cubicBezTo>
                  <a:cubicBezTo>
                    <a:pt x="39827" y="34694"/>
                    <a:pt x="14943" y="36361"/>
                    <a:pt x="6359" y="57578"/>
                  </a:cubicBezTo>
                  <a:cubicBezTo>
                    <a:pt x="1" y="73294"/>
                    <a:pt x="2644" y="100107"/>
                    <a:pt x="15038" y="121228"/>
                  </a:cubicBezTo>
                  <a:cubicBezTo>
                    <a:pt x="26290" y="140409"/>
                    <a:pt x="41982" y="141814"/>
                    <a:pt x="54067" y="146589"/>
                  </a:cubicBezTo>
                  <a:cubicBezTo>
                    <a:pt x="70891" y="153232"/>
                    <a:pt x="82225" y="165662"/>
                    <a:pt x="99561" y="173735"/>
                  </a:cubicBezTo>
                  <a:cubicBezTo>
                    <a:pt x="114733" y="180786"/>
                    <a:pt x="135375" y="185937"/>
                    <a:pt x="155204" y="185937"/>
                  </a:cubicBezTo>
                  <a:cubicBezTo>
                    <a:pt x="170496" y="185937"/>
                    <a:pt x="185305" y="182874"/>
                    <a:pt x="196752" y="175259"/>
                  </a:cubicBezTo>
                  <a:cubicBezTo>
                    <a:pt x="233578" y="150780"/>
                    <a:pt x="213194" y="117061"/>
                    <a:pt x="201347" y="87891"/>
                  </a:cubicBezTo>
                  <a:cubicBezTo>
                    <a:pt x="186560" y="51517"/>
                    <a:pt x="181512" y="36944"/>
                    <a:pt x="171296" y="24014"/>
                  </a:cubicBezTo>
                  <a:cubicBezTo>
                    <a:pt x="158656" y="8021"/>
                    <a:pt x="140226" y="0"/>
                    <a:pt x="121779" y="0"/>
                  </a:cubicBezTo>
                  <a:close/>
                </a:path>
              </a:pathLst>
            </a:custGeom>
            <a:solidFill>
              <a:srgbClr val="FFFFFF">
                <a:alpha val="4431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4"/>
            <p:cNvSpPr/>
            <p:nvPr/>
          </p:nvSpPr>
          <p:spPr>
            <a:xfrm>
              <a:off x="2342372" y="4406727"/>
              <a:ext cx="954900" cy="1456225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4"/>
            <p:cNvSpPr/>
            <p:nvPr/>
          </p:nvSpPr>
          <p:spPr>
            <a:xfrm>
              <a:off x="2410222" y="4669852"/>
              <a:ext cx="727175" cy="1249700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4"/>
            <p:cNvSpPr/>
            <p:nvPr/>
          </p:nvSpPr>
          <p:spPr>
            <a:xfrm>
              <a:off x="1167700" y="4550275"/>
              <a:ext cx="1247500" cy="1225725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4"/>
            <p:cNvSpPr/>
            <p:nvPr/>
          </p:nvSpPr>
          <p:spPr>
            <a:xfrm>
              <a:off x="1338200" y="4738950"/>
              <a:ext cx="1042675" cy="1037425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4"/>
            <p:cNvSpPr/>
            <p:nvPr/>
          </p:nvSpPr>
          <p:spPr>
            <a:xfrm>
              <a:off x="4343975" y="4619350"/>
              <a:ext cx="1461525" cy="1350825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4"/>
            <p:cNvSpPr/>
            <p:nvPr/>
          </p:nvSpPr>
          <p:spPr>
            <a:xfrm>
              <a:off x="4433000" y="4738825"/>
              <a:ext cx="1064425" cy="1104000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14"/>
          <p:cNvSpPr txBox="1"/>
          <p:nvPr>
            <p:ph type="title"/>
          </p:nvPr>
        </p:nvSpPr>
        <p:spPr>
          <a:xfrm>
            <a:off x="2672700" y="1304100"/>
            <a:ext cx="37989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053B5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1" name="Google Shape;31;p14"/>
          <p:cNvSpPr txBox="1"/>
          <p:nvPr>
            <p:ph idx="1" type="subTitle"/>
          </p:nvPr>
        </p:nvSpPr>
        <p:spPr>
          <a:xfrm>
            <a:off x="2785275" y="2083550"/>
            <a:ext cx="3573600" cy="14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32" name="Google Shape;32;p14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33" name="Google Shape;3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4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 txBox="1"/>
          <p:nvPr>
            <p:ph idx="1" type="subTitle"/>
          </p:nvPr>
        </p:nvSpPr>
        <p:spPr>
          <a:xfrm>
            <a:off x="725694" y="2952300"/>
            <a:ext cx="28614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37" name="Google Shape;37;p15"/>
          <p:cNvSpPr txBox="1"/>
          <p:nvPr>
            <p:ph type="title"/>
          </p:nvPr>
        </p:nvSpPr>
        <p:spPr>
          <a:xfrm>
            <a:off x="694981" y="1715725"/>
            <a:ext cx="19527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rgbClr val="053B5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8" name="Google Shape;38;p15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39" name="Google Shape;3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5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Three Columns 2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16"/>
          <p:cNvGrpSpPr/>
          <p:nvPr/>
        </p:nvGrpSpPr>
        <p:grpSpPr>
          <a:xfrm>
            <a:off x="0" y="3057729"/>
            <a:ext cx="9143704" cy="1715603"/>
            <a:chOff x="377798" y="3469600"/>
            <a:chExt cx="7110743" cy="1334165"/>
          </a:xfrm>
        </p:grpSpPr>
        <p:sp>
          <p:nvSpPr>
            <p:cNvPr id="43" name="Google Shape;43;p16"/>
            <p:cNvSpPr/>
            <p:nvPr/>
          </p:nvSpPr>
          <p:spPr>
            <a:xfrm>
              <a:off x="2934275" y="3745525"/>
              <a:ext cx="1009075" cy="526875"/>
            </a:xfrm>
            <a:custGeom>
              <a:rect b="b" l="l" r="r" t="t"/>
              <a:pathLst>
                <a:path extrusionOk="0" h="21075" w="40363">
                  <a:moveTo>
                    <a:pt x="20277" y="1"/>
                  </a:moveTo>
                  <a:cubicBezTo>
                    <a:pt x="16705" y="1"/>
                    <a:pt x="13574" y="1834"/>
                    <a:pt x="11752" y="4608"/>
                  </a:cubicBezTo>
                  <a:cubicBezTo>
                    <a:pt x="11327" y="5242"/>
                    <a:pt x="10616" y="5583"/>
                    <a:pt x="9876" y="5583"/>
                  </a:cubicBezTo>
                  <a:cubicBezTo>
                    <a:pt x="9684" y="5583"/>
                    <a:pt x="9491" y="5560"/>
                    <a:pt x="9300" y="5513"/>
                  </a:cubicBezTo>
                  <a:cubicBezTo>
                    <a:pt x="8728" y="5382"/>
                    <a:pt x="8133" y="5299"/>
                    <a:pt x="7514" y="5299"/>
                  </a:cubicBezTo>
                  <a:cubicBezTo>
                    <a:pt x="3358" y="5299"/>
                    <a:pt x="1" y="8657"/>
                    <a:pt x="1" y="12812"/>
                  </a:cubicBezTo>
                  <a:cubicBezTo>
                    <a:pt x="1" y="16955"/>
                    <a:pt x="3358" y="20313"/>
                    <a:pt x="7514" y="20313"/>
                  </a:cubicBezTo>
                  <a:cubicBezTo>
                    <a:pt x="9204" y="20313"/>
                    <a:pt x="10764" y="19753"/>
                    <a:pt x="12026" y="18813"/>
                  </a:cubicBezTo>
                  <a:cubicBezTo>
                    <a:pt x="12454" y="18488"/>
                    <a:pt x="12967" y="18320"/>
                    <a:pt x="13478" y="18320"/>
                  </a:cubicBezTo>
                  <a:cubicBezTo>
                    <a:pt x="13905" y="18320"/>
                    <a:pt x="14331" y="18438"/>
                    <a:pt x="14705" y="18682"/>
                  </a:cubicBezTo>
                  <a:cubicBezTo>
                    <a:pt x="16312" y="19729"/>
                    <a:pt x="18217" y="20337"/>
                    <a:pt x="20277" y="20337"/>
                  </a:cubicBezTo>
                  <a:cubicBezTo>
                    <a:pt x="21361" y="20337"/>
                    <a:pt x="22396" y="20170"/>
                    <a:pt x="23373" y="19860"/>
                  </a:cubicBezTo>
                  <a:cubicBezTo>
                    <a:pt x="23615" y="19784"/>
                    <a:pt x="23866" y="19745"/>
                    <a:pt x="24114" y="19745"/>
                  </a:cubicBezTo>
                  <a:cubicBezTo>
                    <a:pt x="24525" y="19745"/>
                    <a:pt x="24929" y="19852"/>
                    <a:pt x="25278" y="20075"/>
                  </a:cubicBezTo>
                  <a:cubicBezTo>
                    <a:pt x="26314" y="20706"/>
                    <a:pt x="27516" y="21075"/>
                    <a:pt x="28814" y="21075"/>
                  </a:cubicBezTo>
                  <a:cubicBezTo>
                    <a:pt x="30409" y="21075"/>
                    <a:pt x="31886" y="20515"/>
                    <a:pt x="33041" y="19575"/>
                  </a:cubicBezTo>
                  <a:cubicBezTo>
                    <a:pt x="33472" y="19231"/>
                    <a:pt x="34006" y="19037"/>
                    <a:pt x="34544" y="19037"/>
                  </a:cubicBezTo>
                  <a:cubicBezTo>
                    <a:pt x="34808" y="19037"/>
                    <a:pt x="35072" y="19084"/>
                    <a:pt x="35327" y="19182"/>
                  </a:cubicBezTo>
                  <a:cubicBezTo>
                    <a:pt x="35743" y="19360"/>
                    <a:pt x="36208" y="19444"/>
                    <a:pt x="36684" y="19444"/>
                  </a:cubicBezTo>
                  <a:cubicBezTo>
                    <a:pt x="38720" y="19444"/>
                    <a:pt x="40363" y="17801"/>
                    <a:pt x="40363" y="15776"/>
                  </a:cubicBezTo>
                  <a:cubicBezTo>
                    <a:pt x="40363" y="13741"/>
                    <a:pt x="38720" y="12097"/>
                    <a:pt x="36684" y="12097"/>
                  </a:cubicBezTo>
                  <a:lnTo>
                    <a:pt x="36672" y="12097"/>
                  </a:lnTo>
                  <a:cubicBezTo>
                    <a:pt x="35827" y="12097"/>
                    <a:pt x="35029" y="11693"/>
                    <a:pt x="34600" y="10966"/>
                  </a:cubicBezTo>
                  <a:cubicBezTo>
                    <a:pt x="33838" y="9680"/>
                    <a:pt x="32660" y="8668"/>
                    <a:pt x="31231" y="8121"/>
                  </a:cubicBezTo>
                  <a:cubicBezTo>
                    <a:pt x="30612" y="7871"/>
                    <a:pt x="30100" y="7394"/>
                    <a:pt x="29874" y="6752"/>
                  </a:cubicBezTo>
                  <a:cubicBezTo>
                    <a:pt x="28469" y="2823"/>
                    <a:pt x="24706" y="1"/>
                    <a:pt x="20277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6"/>
            <p:cNvSpPr/>
            <p:nvPr/>
          </p:nvSpPr>
          <p:spPr>
            <a:xfrm>
              <a:off x="4838100" y="3469600"/>
              <a:ext cx="2018425" cy="1053725"/>
            </a:xfrm>
            <a:custGeom>
              <a:rect b="b" l="l" r="r" t="t"/>
              <a:pathLst>
                <a:path extrusionOk="0" h="42149" w="80737">
                  <a:moveTo>
                    <a:pt x="40565" y="1"/>
                  </a:moveTo>
                  <a:cubicBezTo>
                    <a:pt x="34671" y="1"/>
                    <a:pt x="29373" y="2489"/>
                    <a:pt x="25658" y="6478"/>
                  </a:cubicBezTo>
                  <a:cubicBezTo>
                    <a:pt x="23157" y="9151"/>
                    <a:pt x="19680" y="10629"/>
                    <a:pt x="16026" y="10629"/>
                  </a:cubicBezTo>
                  <a:cubicBezTo>
                    <a:pt x="15872" y="10629"/>
                    <a:pt x="15717" y="10626"/>
                    <a:pt x="15562" y="10621"/>
                  </a:cubicBezTo>
                  <a:cubicBezTo>
                    <a:pt x="15383" y="10609"/>
                    <a:pt x="15216" y="10609"/>
                    <a:pt x="15038" y="10609"/>
                  </a:cubicBezTo>
                  <a:cubicBezTo>
                    <a:pt x="6727" y="10609"/>
                    <a:pt x="0" y="17324"/>
                    <a:pt x="0" y="25623"/>
                  </a:cubicBezTo>
                  <a:cubicBezTo>
                    <a:pt x="0" y="33910"/>
                    <a:pt x="6727" y="40625"/>
                    <a:pt x="15038" y="40625"/>
                  </a:cubicBezTo>
                  <a:cubicBezTo>
                    <a:pt x="19705" y="40625"/>
                    <a:pt x="23872" y="38505"/>
                    <a:pt x="26623" y="35184"/>
                  </a:cubicBezTo>
                  <a:cubicBezTo>
                    <a:pt x="30278" y="38589"/>
                    <a:pt x="35171" y="40684"/>
                    <a:pt x="40565" y="40684"/>
                  </a:cubicBezTo>
                  <a:cubicBezTo>
                    <a:pt x="43529" y="40684"/>
                    <a:pt x="46351" y="40053"/>
                    <a:pt x="48887" y="38910"/>
                  </a:cubicBezTo>
                  <a:cubicBezTo>
                    <a:pt x="51233" y="40922"/>
                    <a:pt x="54293" y="42149"/>
                    <a:pt x="57638" y="42149"/>
                  </a:cubicBezTo>
                  <a:cubicBezTo>
                    <a:pt x="61984" y="42149"/>
                    <a:pt x="65854" y="40077"/>
                    <a:pt x="68306" y="36874"/>
                  </a:cubicBezTo>
                  <a:cubicBezTo>
                    <a:pt x="69628" y="38124"/>
                    <a:pt x="71414" y="38898"/>
                    <a:pt x="73378" y="38898"/>
                  </a:cubicBezTo>
                  <a:cubicBezTo>
                    <a:pt x="77438" y="38898"/>
                    <a:pt x="80736" y="35600"/>
                    <a:pt x="80736" y="31540"/>
                  </a:cubicBezTo>
                  <a:cubicBezTo>
                    <a:pt x="80736" y="27480"/>
                    <a:pt x="77438" y="24194"/>
                    <a:pt x="73378" y="24194"/>
                  </a:cubicBezTo>
                  <a:lnTo>
                    <a:pt x="73343" y="24194"/>
                  </a:lnTo>
                  <a:cubicBezTo>
                    <a:pt x="73331" y="24194"/>
                    <a:pt x="73318" y="24194"/>
                    <a:pt x="73306" y="24194"/>
                  </a:cubicBezTo>
                  <a:cubicBezTo>
                    <a:pt x="71641" y="24194"/>
                    <a:pt x="70062" y="23386"/>
                    <a:pt x="69211" y="21944"/>
                  </a:cubicBezTo>
                  <a:cubicBezTo>
                    <a:pt x="67925" y="19777"/>
                    <a:pt x="66044" y="17991"/>
                    <a:pt x="63782" y="16824"/>
                  </a:cubicBezTo>
                  <a:cubicBezTo>
                    <a:pt x="61734" y="15764"/>
                    <a:pt x="60091" y="14086"/>
                    <a:pt x="59139" y="11978"/>
                  </a:cubicBezTo>
                  <a:cubicBezTo>
                    <a:pt x="55948" y="4918"/>
                    <a:pt x="48840" y="1"/>
                    <a:pt x="40565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6"/>
            <p:cNvSpPr/>
            <p:nvPr/>
          </p:nvSpPr>
          <p:spPr>
            <a:xfrm>
              <a:off x="377798" y="4155401"/>
              <a:ext cx="7110743" cy="648364"/>
            </a:xfrm>
            <a:custGeom>
              <a:rect b="b" l="l" r="r" t="t"/>
              <a:pathLst>
                <a:path extrusionOk="0" h="28409" w="285572">
                  <a:moveTo>
                    <a:pt x="1" y="1"/>
                  </a:moveTo>
                  <a:lnTo>
                    <a:pt x="1" y="28409"/>
                  </a:lnTo>
                  <a:lnTo>
                    <a:pt x="285572" y="28409"/>
                  </a:lnTo>
                  <a:lnTo>
                    <a:pt x="285572" y="1"/>
                  </a:ln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16"/>
          <p:cNvSpPr txBox="1"/>
          <p:nvPr>
            <p:ph type="title"/>
          </p:nvPr>
        </p:nvSpPr>
        <p:spPr>
          <a:xfrm>
            <a:off x="717525" y="905150"/>
            <a:ext cx="2183400" cy="3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47" name="Google Shape;47;p16"/>
          <p:cNvSpPr txBox="1"/>
          <p:nvPr>
            <p:ph idx="1" type="subTitle"/>
          </p:nvPr>
        </p:nvSpPr>
        <p:spPr>
          <a:xfrm>
            <a:off x="3343550" y="1515050"/>
            <a:ext cx="1529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48" name="Google Shape;48;p16"/>
          <p:cNvSpPr txBox="1"/>
          <p:nvPr>
            <p:ph idx="2" type="title"/>
          </p:nvPr>
        </p:nvSpPr>
        <p:spPr>
          <a:xfrm>
            <a:off x="3343550" y="1130825"/>
            <a:ext cx="1529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9" name="Google Shape;49;p16"/>
          <p:cNvSpPr txBox="1"/>
          <p:nvPr>
            <p:ph idx="3" type="subTitle"/>
          </p:nvPr>
        </p:nvSpPr>
        <p:spPr>
          <a:xfrm>
            <a:off x="5120450" y="1515050"/>
            <a:ext cx="1529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50" name="Google Shape;50;p16"/>
          <p:cNvSpPr txBox="1"/>
          <p:nvPr>
            <p:ph idx="4" type="title"/>
          </p:nvPr>
        </p:nvSpPr>
        <p:spPr>
          <a:xfrm>
            <a:off x="5120463" y="1130825"/>
            <a:ext cx="1529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1" name="Google Shape;51;p16"/>
          <p:cNvSpPr txBox="1"/>
          <p:nvPr>
            <p:ph idx="5" type="subTitle"/>
          </p:nvPr>
        </p:nvSpPr>
        <p:spPr>
          <a:xfrm>
            <a:off x="6897375" y="1515050"/>
            <a:ext cx="1529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52" name="Google Shape;52;p16"/>
          <p:cNvSpPr txBox="1"/>
          <p:nvPr>
            <p:ph idx="6" type="title"/>
          </p:nvPr>
        </p:nvSpPr>
        <p:spPr>
          <a:xfrm>
            <a:off x="6897375" y="1130825"/>
            <a:ext cx="1529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" name="Google Shape;53;p16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54" name="Google Shape;5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6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/>
          <p:nvPr>
            <p:ph type="title"/>
          </p:nvPr>
        </p:nvSpPr>
        <p:spPr>
          <a:xfrm>
            <a:off x="1489925" y="2573725"/>
            <a:ext cx="22884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8" name="Google Shape;58;p17"/>
          <p:cNvSpPr txBox="1"/>
          <p:nvPr>
            <p:ph idx="2" type="title"/>
          </p:nvPr>
        </p:nvSpPr>
        <p:spPr>
          <a:xfrm>
            <a:off x="1489925" y="1220113"/>
            <a:ext cx="1132200" cy="13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59" name="Google Shape;59;p17"/>
          <p:cNvSpPr txBox="1"/>
          <p:nvPr>
            <p:ph idx="1" type="subTitle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60" name="Google Shape;60;p17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1" name="Google Shape;6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7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Thanks + Credi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/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rgbClr val="053B5C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5" name="Google Shape;65;p18"/>
          <p:cNvSpPr txBox="1"/>
          <p:nvPr>
            <p:ph idx="1" type="subTitle"/>
          </p:nvPr>
        </p:nvSpPr>
        <p:spPr>
          <a:xfrm>
            <a:off x="6041400" y="2125150"/>
            <a:ext cx="2385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rgbClr val="053B5C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rgbClr val="053B5C"/>
                </a:solidFill>
              </a:defRPr>
            </a:lvl9pPr>
          </a:lstStyle>
          <a:p/>
        </p:txBody>
      </p:sp>
      <p:sp>
        <p:nvSpPr>
          <p:cNvPr id="66" name="Google Shape;66;p18"/>
          <p:cNvSpPr txBox="1"/>
          <p:nvPr>
            <p:ph idx="2" type="title"/>
          </p:nvPr>
        </p:nvSpPr>
        <p:spPr>
          <a:xfrm>
            <a:off x="5990200" y="1846425"/>
            <a:ext cx="24363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053B5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7" name="Google Shape;67;p18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8" name="Google Shape;6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8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72" name="Google Shape;72;p19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73" name="Google Shape;7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9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/>
        </p:nvSpPr>
        <p:spPr>
          <a:xfrm>
            <a:off x="0" y="4520700"/>
            <a:ext cx="9144000" cy="6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77" name="Google Shape;7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7011" y="4151317"/>
            <a:ext cx="892347" cy="9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/>
          <p:nvPr/>
        </p:nvSpPr>
        <p:spPr>
          <a:xfrm>
            <a:off x="154642" y="4623875"/>
            <a:ext cx="914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hyperlink" Target="https://app.waterrangers.ca/issues/268" TargetMode="External"/><Relationship Id="rId5" Type="http://schemas.openxmlformats.org/officeDocument/2006/relationships/hyperlink" Target="https://app.waterrangers.ca/issues/148" TargetMode="External"/><Relationship Id="rId6" Type="http://schemas.openxmlformats.org/officeDocument/2006/relationships/hyperlink" Target="https://app.waterrangers.ca/issues/129" TargetMode="External"/><Relationship Id="rId7" Type="http://schemas.openxmlformats.org/officeDocument/2006/relationships/hyperlink" Target="https://app.waterrangers.ca/issues/129" TargetMode="External"/><Relationship Id="rId8" Type="http://schemas.openxmlformats.org/officeDocument/2006/relationships/hyperlink" Target="https://app.waterrangers.ca/issues/129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google.com/maps/@44.6939512,-76.3249071,12823m/data=!3m1!1e3?entry=ttu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capitalcurrent.ca/on-big-rideau-lake-the-clock-ticks/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google.com/maps/@44.6939512,-76.3249071,12823m/data=!3m1!1e3?entry=ttu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pp.waterrangers.ca/locations/815" TargetMode="External"/><Relationship Id="rId4" Type="http://schemas.openxmlformats.org/officeDocument/2006/relationships/hyperlink" Target="https://app.waterrangers.ca/locations/3284" TargetMode="External"/><Relationship Id="rId10" Type="http://schemas.openxmlformats.org/officeDocument/2006/relationships/hyperlink" Target="https://app.waterrangers.ca/locations/1841" TargetMode="External"/><Relationship Id="rId9" Type="http://schemas.openxmlformats.org/officeDocument/2006/relationships/hyperlink" Target="https://app.waterrangers.ca/locations/781" TargetMode="External"/><Relationship Id="rId5" Type="http://schemas.openxmlformats.org/officeDocument/2006/relationships/hyperlink" Target="https://app.waterrangers.ca/locations/659" TargetMode="External"/><Relationship Id="rId6" Type="http://schemas.openxmlformats.org/officeDocument/2006/relationships/hyperlink" Target="https://app.waterrangers.ca/locations/660" TargetMode="External"/><Relationship Id="rId7" Type="http://schemas.openxmlformats.org/officeDocument/2006/relationships/hyperlink" Target="https://app.waterrangers.ca/locations/1958" TargetMode="External"/><Relationship Id="rId8" Type="http://schemas.openxmlformats.org/officeDocument/2006/relationships/hyperlink" Target="https://app.waterrangers.ca/locations/674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type="ctrTitle"/>
          </p:nvPr>
        </p:nvSpPr>
        <p:spPr>
          <a:xfrm>
            <a:off x="0" y="1770550"/>
            <a:ext cx="5186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-CA">
                <a:latin typeface="Arial"/>
                <a:ea typeface="Arial"/>
                <a:cs typeface="Arial"/>
                <a:sym typeface="Arial"/>
              </a:rPr>
              <a:t>Investigating an Algae Bloom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7160" y="2572200"/>
            <a:ext cx="2547867" cy="262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1522" y="912935"/>
            <a:ext cx="1801689" cy="180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2883" y="116988"/>
            <a:ext cx="1801689" cy="1801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g2c04f91b7cb_0_15"/>
          <p:cNvGrpSpPr/>
          <p:nvPr/>
        </p:nvGrpSpPr>
        <p:grpSpPr>
          <a:xfrm flipH="1" rot="1398551">
            <a:off x="1486968" y="382055"/>
            <a:ext cx="1522160" cy="1254196"/>
            <a:chOff x="698956" y="6526827"/>
            <a:chExt cx="1522132" cy="1254173"/>
          </a:xfrm>
        </p:grpSpPr>
        <p:grpSp>
          <p:nvGrpSpPr>
            <p:cNvPr id="409" name="Google Shape;409;g2c04f91b7cb_0_15"/>
            <p:cNvGrpSpPr/>
            <p:nvPr/>
          </p:nvGrpSpPr>
          <p:grpSpPr>
            <a:xfrm>
              <a:off x="970014" y="6599641"/>
              <a:ext cx="1251074" cy="1089966"/>
              <a:chOff x="2227541" y="6011760"/>
              <a:chExt cx="2864180" cy="2495343"/>
            </a:xfrm>
          </p:grpSpPr>
          <p:sp>
            <p:nvSpPr>
              <p:cNvPr id="410" name="Google Shape;410;g2c04f91b7cb_0_15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1" name="Google Shape;411;g2c04f91b7cb_0_15"/>
              <p:cNvGrpSpPr/>
              <p:nvPr/>
            </p:nvGrpSpPr>
            <p:grpSpPr>
              <a:xfrm>
                <a:off x="2227541" y="6635268"/>
                <a:ext cx="2250382" cy="1871835"/>
                <a:chOff x="2227541" y="6635268"/>
                <a:chExt cx="2250382" cy="1871835"/>
              </a:xfrm>
            </p:grpSpPr>
            <p:sp>
              <p:nvSpPr>
                <p:cNvPr id="412" name="Google Shape;412;g2c04f91b7cb_0_15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13;g2c04f91b7cb_0_15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g2c04f91b7cb_0_15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15" name="Google Shape;415;g2c04f91b7cb_0_15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416" name="Google Shape;416;g2c04f91b7cb_0_15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7" name="Google Shape;417;g2c04f91b7cb_0_15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418" name="Google Shape;418;g2c04f91b7cb_0_15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g2c04f91b7cb_0_15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20;g2c04f91b7cb_0_15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21;g2c04f91b7cb_0_15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22" name="Google Shape;422;g2c04f91b7cb_0_15"/>
          <p:cNvGrpSpPr/>
          <p:nvPr/>
        </p:nvGrpSpPr>
        <p:grpSpPr>
          <a:xfrm>
            <a:off x="4447773" y="962012"/>
            <a:ext cx="3795704" cy="3101632"/>
            <a:chOff x="238125" y="1676700"/>
            <a:chExt cx="2045650" cy="1779275"/>
          </a:xfrm>
        </p:grpSpPr>
        <p:sp>
          <p:nvSpPr>
            <p:cNvPr id="423" name="Google Shape;423;g2c04f91b7cb_0_15"/>
            <p:cNvSpPr/>
            <p:nvPr/>
          </p:nvSpPr>
          <p:spPr>
            <a:xfrm>
              <a:off x="1006875" y="3190025"/>
              <a:ext cx="508150" cy="247100"/>
            </a:xfrm>
            <a:custGeom>
              <a:rect b="b" l="l" r="r" t="t"/>
              <a:pathLst>
                <a:path extrusionOk="0" h="9884" w="20326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2c04f91b7cb_0_15"/>
            <p:cNvSpPr/>
            <p:nvPr/>
          </p:nvSpPr>
          <p:spPr>
            <a:xfrm>
              <a:off x="1021625" y="3190025"/>
              <a:ext cx="452425" cy="197525"/>
            </a:xfrm>
            <a:custGeom>
              <a:rect b="b" l="l" r="r" t="t"/>
              <a:pathLst>
                <a:path extrusionOk="0" h="7901" w="18097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2c04f91b7cb_0_15"/>
            <p:cNvSpPr/>
            <p:nvPr/>
          </p:nvSpPr>
          <p:spPr>
            <a:xfrm>
              <a:off x="968750" y="3417450"/>
              <a:ext cx="584375" cy="38525"/>
            </a:xfrm>
            <a:custGeom>
              <a:rect b="b" l="l" r="r" t="t"/>
              <a:pathLst>
                <a:path extrusionOk="0" h="1541" w="23375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2c04f91b7cb_0_15"/>
            <p:cNvSpPr/>
            <p:nvPr/>
          </p:nvSpPr>
          <p:spPr>
            <a:xfrm>
              <a:off x="238125" y="1777900"/>
              <a:ext cx="2045650" cy="1461300"/>
            </a:xfrm>
            <a:custGeom>
              <a:rect b="b" l="l" r="r" t="t"/>
              <a:pathLst>
                <a:path extrusionOk="0" h="58452" w="81826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2c04f91b7cb_0_15"/>
            <p:cNvSpPr/>
            <p:nvPr/>
          </p:nvSpPr>
          <p:spPr>
            <a:xfrm>
              <a:off x="238125" y="1676700"/>
              <a:ext cx="2045650" cy="1390400"/>
            </a:xfrm>
            <a:custGeom>
              <a:rect b="b" l="l" r="r" t="t"/>
              <a:pathLst>
                <a:path extrusionOk="0" h="55616" w="81826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2c04f91b7cb_0_15"/>
            <p:cNvSpPr/>
            <p:nvPr/>
          </p:nvSpPr>
          <p:spPr>
            <a:xfrm>
              <a:off x="346300" y="1773800"/>
              <a:ext cx="1829300" cy="1140050"/>
            </a:xfrm>
            <a:custGeom>
              <a:rect b="b" l="l" r="r" t="t"/>
              <a:pathLst>
                <a:path extrusionOk="0" h="45602" w="73172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2c04f91b7cb_0_15"/>
            <p:cNvSpPr/>
            <p:nvPr/>
          </p:nvSpPr>
          <p:spPr>
            <a:xfrm>
              <a:off x="1244550" y="1708650"/>
              <a:ext cx="28700" cy="24925"/>
            </a:xfrm>
            <a:custGeom>
              <a:rect b="b" l="l" r="r" t="t"/>
              <a:pathLst>
                <a:path extrusionOk="0" h="997" w="1148">
                  <a:moveTo>
                    <a:pt x="656" y="1"/>
                  </a:moveTo>
                  <a:cubicBezTo>
                    <a:pt x="213" y="1"/>
                    <a:pt x="0" y="541"/>
                    <a:pt x="312" y="853"/>
                  </a:cubicBezTo>
                  <a:cubicBezTo>
                    <a:pt x="411" y="952"/>
                    <a:pt x="532" y="996"/>
                    <a:pt x="650" y="996"/>
                  </a:cubicBezTo>
                  <a:cubicBezTo>
                    <a:pt x="904" y="996"/>
                    <a:pt x="1147" y="794"/>
                    <a:pt x="1147" y="492"/>
                  </a:cubicBezTo>
                  <a:cubicBezTo>
                    <a:pt x="1147" y="230"/>
                    <a:pt x="934" y="1"/>
                    <a:pt x="656" y="1"/>
                  </a:cubicBezTo>
                  <a:close/>
                </a:path>
              </a:pathLst>
            </a:custGeom>
            <a:solidFill>
              <a:srgbClr val="363C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0" name="Google Shape;430;g2c04f91b7cb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6164" y="1118316"/>
            <a:ext cx="3624581" cy="204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c04f91b7cb_0_15"/>
          <p:cNvSpPr txBox="1"/>
          <p:nvPr>
            <p:ph idx="1" type="subTitle"/>
          </p:nvPr>
        </p:nvSpPr>
        <p:spPr>
          <a:xfrm>
            <a:off x="117125" y="2742338"/>
            <a:ext cx="36495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These are the i</a:t>
            </a:r>
            <a:r>
              <a:rPr lang="en-CA"/>
              <a:t>ssue</a:t>
            </a:r>
            <a:r>
              <a:rPr lang="en-CA"/>
              <a:t> reports</a:t>
            </a:r>
            <a:r>
              <a:rPr lang="en-CA"/>
              <a:t> of an algae blooms documented in the area: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Report #1: </a:t>
            </a:r>
            <a:r>
              <a:rPr lang="en-CA" u="sng">
                <a:solidFill>
                  <a:schemeClr val="hlink"/>
                </a:solidFill>
                <a:hlinkClick r:id="rId4"/>
              </a:rPr>
              <a:t>Hudson’s Bay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Report #2: </a:t>
            </a:r>
            <a:r>
              <a:rPr lang="en-CA" u="sng">
                <a:solidFill>
                  <a:schemeClr val="hlink"/>
                </a:solidFill>
                <a:hlinkClick r:id="rId5"/>
              </a:rPr>
              <a:t>Briton Bay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Report #3: </a:t>
            </a:r>
            <a:r>
              <a:rPr lang="en-CA" u="sng">
                <a:solidFill>
                  <a:schemeClr val="hlink"/>
                </a:solidFill>
                <a:hlinkClick r:id="rId6"/>
              </a:rPr>
              <a:t>Near Klautz Point</a:t>
            </a:r>
            <a:br>
              <a:rPr lang="en-CA" u="sng">
                <a:solidFill>
                  <a:schemeClr val="hlink"/>
                </a:solidFill>
                <a:hlinkClick r:id="rId7"/>
              </a:rPr>
            </a:br>
            <a:br>
              <a:rPr lang="en-CA" u="sng">
                <a:solidFill>
                  <a:schemeClr val="hlink"/>
                </a:solidFill>
                <a:hlinkClick r:id="rId8"/>
              </a:rPr>
            </a:br>
            <a:endParaRPr/>
          </a:p>
        </p:txBody>
      </p:sp>
      <p:sp>
        <p:nvSpPr>
          <p:cNvPr id="432" name="Google Shape;432;g2c04f91b7cb_0_15"/>
          <p:cNvSpPr/>
          <p:nvPr/>
        </p:nvSpPr>
        <p:spPr>
          <a:xfrm rot="5400000">
            <a:off x="1125425" y="61250"/>
            <a:ext cx="1407000" cy="3678300"/>
          </a:xfrm>
          <a:prstGeom prst="round2SameRect">
            <a:avLst>
              <a:gd fmla="val 10879" name="adj1"/>
              <a:gd fmla="val 0" name="adj2"/>
            </a:avLst>
          </a:prstGeom>
          <a:solidFill>
            <a:srgbClr val="9FE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2c04f91b7cb_0_15"/>
          <p:cNvSpPr txBox="1"/>
          <p:nvPr/>
        </p:nvSpPr>
        <p:spPr>
          <a:xfrm>
            <a:off x="578850" y="1052775"/>
            <a:ext cx="25344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1"/>
                </a:solidFill>
              </a:rPr>
              <a:t>Incident Report</a:t>
            </a:r>
            <a:endParaRPr sz="1200"/>
          </a:p>
        </p:txBody>
      </p:sp>
      <p:sp>
        <p:nvSpPr>
          <p:cNvPr id="434" name="Google Shape;434;g2c04f91b7cb_0_15"/>
          <p:cNvSpPr txBox="1"/>
          <p:nvPr/>
        </p:nvSpPr>
        <p:spPr>
          <a:xfrm>
            <a:off x="-10250" y="1142925"/>
            <a:ext cx="11079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6000"/>
              <a:t>05</a:t>
            </a:r>
            <a:endParaRPr sz="1200"/>
          </a:p>
        </p:txBody>
      </p:sp>
      <p:grpSp>
        <p:nvGrpSpPr>
          <p:cNvPr id="435" name="Google Shape;435;g2c04f91b7cb_0_15"/>
          <p:cNvGrpSpPr/>
          <p:nvPr/>
        </p:nvGrpSpPr>
        <p:grpSpPr>
          <a:xfrm>
            <a:off x="4148999" y="4063639"/>
            <a:ext cx="482072" cy="342492"/>
            <a:chOff x="3967437" y="3837102"/>
            <a:chExt cx="364709" cy="295404"/>
          </a:xfrm>
        </p:grpSpPr>
        <p:sp>
          <p:nvSpPr>
            <p:cNvPr id="436" name="Google Shape;436;g2c04f91b7cb_0_15"/>
            <p:cNvSpPr/>
            <p:nvPr/>
          </p:nvSpPr>
          <p:spPr>
            <a:xfrm>
              <a:off x="4178750" y="3868334"/>
              <a:ext cx="153396" cy="264172"/>
            </a:xfrm>
            <a:custGeom>
              <a:rect b="b" l="l" r="r" t="t"/>
              <a:pathLst>
                <a:path extrusionOk="0" h="8306" w="4823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2c04f91b7cb_0_15"/>
            <p:cNvSpPr/>
            <p:nvPr/>
          </p:nvSpPr>
          <p:spPr>
            <a:xfrm>
              <a:off x="3969346" y="3937447"/>
              <a:ext cx="198431" cy="194678"/>
            </a:xfrm>
            <a:custGeom>
              <a:rect b="b" l="l" r="r" t="t"/>
              <a:pathLst>
                <a:path extrusionOk="0" h="6121" w="6239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2c04f91b7cb_0_15"/>
            <p:cNvSpPr/>
            <p:nvPr/>
          </p:nvSpPr>
          <p:spPr>
            <a:xfrm>
              <a:off x="3967437" y="3837102"/>
              <a:ext cx="331376" cy="89786"/>
            </a:xfrm>
            <a:custGeom>
              <a:rect b="b" l="l" r="r" t="t"/>
              <a:pathLst>
                <a:path extrusionOk="0" h="2823" w="10419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2c04f91b7cb_0_15"/>
            <p:cNvSpPr/>
            <p:nvPr/>
          </p:nvSpPr>
          <p:spPr>
            <a:xfrm>
              <a:off x="3994694" y="3917378"/>
              <a:ext cx="158325" cy="156067"/>
            </a:xfrm>
            <a:custGeom>
              <a:rect b="b" l="l" r="r" t="t"/>
              <a:pathLst>
                <a:path extrusionOk="0" h="4907" w="4978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g2c04f91b7cb_0_15"/>
            <p:cNvSpPr/>
            <p:nvPr/>
          </p:nvSpPr>
          <p:spPr>
            <a:xfrm>
              <a:off x="4160812" y="3927174"/>
              <a:ext cx="155813" cy="149992"/>
            </a:xfrm>
            <a:custGeom>
              <a:rect b="b" l="l" r="r" t="t"/>
              <a:pathLst>
                <a:path extrusionOk="0" h="4716" w="4899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1" name="Google Shape;441;g2c04f91b7cb_0_15"/>
          <p:cNvSpPr txBox="1"/>
          <p:nvPr/>
        </p:nvSpPr>
        <p:spPr>
          <a:xfrm>
            <a:off x="4673445" y="4100013"/>
            <a:ext cx="386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Revise your picture with what you learned!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g26b18c1cb6d_0_101"/>
          <p:cNvGrpSpPr/>
          <p:nvPr/>
        </p:nvGrpSpPr>
        <p:grpSpPr>
          <a:xfrm flipH="1" rot="1398551">
            <a:off x="1486968" y="382055"/>
            <a:ext cx="1522160" cy="1254196"/>
            <a:chOff x="698956" y="6526827"/>
            <a:chExt cx="1522132" cy="1254173"/>
          </a:xfrm>
        </p:grpSpPr>
        <p:grpSp>
          <p:nvGrpSpPr>
            <p:cNvPr id="447" name="Google Shape;447;g26b18c1cb6d_0_101"/>
            <p:cNvGrpSpPr/>
            <p:nvPr/>
          </p:nvGrpSpPr>
          <p:grpSpPr>
            <a:xfrm>
              <a:off x="970014" y="6599641"/>
              <a:ext cx="1251074" cy="1089966"/>
              <a:chOff x="2227541" y="6011760"/>
              <a:chExt cx="2864180" cy="2495343"/>
            </a:xfrm>
          </p:grpSpPr>
          <p:sp>
            <p:nvSpPr>
              <p:cNvPr id="448" name="Google Shape;448;g26b18c1cb6d_0_10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9" name="Google Shape;449;g26b18c1cb6d_0_101"/>
              <p:cNvGrpSpPr/>
              <p:nvPr/>
            </p:nvGrpSpPr>
            <p:grpSpPr>
              <a:xfrm>
                <a:off x="2227541" y="6635268"/>
                <a:ext cx="2250382" cy="1871835"/>
                <a:chOff x="2227541" y="6635268"/>
                <a:chExt cx="2250382" cy="1871835"/>
              </a:xfrm>
            </p:grpSpPr>
            <p:sp>
              <p:nvSpPr>
                <p:cNvPr id="450" name="Google Shape;450;g26b18c1cb6d_0_10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g26b18c1cb6d_0_10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g26b18c1cb6d_0_10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53" name="Google Shape;453;g26b18c1cb6d_0_10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454" name="Google Shape;454;g26b18c1cb6d_0_10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5" name="Google Shape;455;g26b18c1cb6d_0_10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456" name="Google Shape;456;g26b18c1cb6d_0_10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g26b18c1cb6d_0_10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g26b18c1cb6d_0_10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g26b18c1cb6d_0_10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460" name="Google Shape;460;g26b18c1cb6d_0_101"/>
          <p:cNvSpPr/>
          <p:nvPr/>
        </p:nvSpPr>
        <p:spPr>
          <a:xfrm rot="5400000">
            <a:off x="1125425" y="61250"/>
            <a:ext cx="1407000" cy="3678300"/>
          </a:xfrm>
          <a:prstGeom prst="round2SameRect">
            <a:avLst>
              <a:gd fmla="val 10879" name="adj1"/>
              <a:gd fmla="val 0" name="adj2"/>
            </a:avLst>
          </a:prstGeom>
          <a:solidFill>
            <a:srgbClr val="9FE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1" name="Google Shape;461;g26b18c1cb6d_0_101"/>
          <p:cNvGrpSpPr/>
          <p:nvPr/>
        </p:nvGrpSpPr>
        <p:grpSpPr>
          <a:xfrm>
            <a:off x="4447773" y="962012"/>
            <a:ext cx="3795704" cy="3101632"/>
            <a:chOff x="238125" y="1676700"/>
            <a:chExt cx="2045650" cy="1779275"/>
          </a:xfrm>
        </p:grpSpPr>
        <p:sp>
          <p:nvSpPr>
            <p:cNvPr id="462" name="Google Shape;462;g26b18c1cb6d_0_101"/>
            <p:cNvSpPr/>
            <p:nvPr/>
          </p:nvSpPr>
          <p:spPr>
            <a:xfrm>
              <a:off x="1006875" y="3190025"/>
              <a:ext cx="508150" cy="247100"/>
            </a:xfrm>
            <a:custGeom>
              <a:rect b="b" l="l" r="r" t="t"/>
              <a:pathLst>
                <a:path extrusionOk="0" h="9884" w="20326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g26b18c1cb6d_0_101"/>
            <p:cNvSpPr/>
            <p:nvPr/>
          </p:nvSpPr>
          <p:spPr>
            <a:xfrm>
              <a:off x="1021625" y="3190025"/>
              <a:ext cx="452425" cy="197525"/>
            </a:xfrm>
            <a:custGeom>
              <a:rect b="b" l="l" r="r" t="t"/>
              <a:pathLst>
                <a:path extrusionOk="0" h="7901" w="18097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g26b18c1cb6d_0_101"/>
            <p:cNvSpPr/>
            <p:nvPr/>
          </p:nvSpPr>
          <p:spPr>
            <a:xfrm>
              <a:off x="968750" y="3417450"/>
              <a:ext cx="584375" cy="38525"/>
            </a:xfrm>
            <a:custGeom>
              <a:rect b="b" l="l" r="r" t="t"/>
              <a:pathLst>
                <a:path extrusionOk="0" h="1541" w="23375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g26b18c1cb6d_0_101"/>
            <p:cNvSpPr/>
            <p:nvPr/>
          </p:nvSpPr>
          <p:spPr>
            <a:xfrm>
              <a:off x="238125" y="1777900"/>
              <a:ext cx="2045650" cy="1461300"/>
            </a:xfrm>
            <a:custGeom>
              <a:rect b="b" l="l" r="r" t="t"/>
              <a:pathLst>
                <a:path extrusionOk="0" h="58452" w="81826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26b18c1cb6d_0_101"/>
            <p:cNvSpPr/>
            <p:nvPr/>
          </p:nvSpPr>
          <p:spPr>
            <a:xfrm>
              <a:off x="238125" y="1676700"/>
              <a:ext cx="2045650" cy="1390400"/>
            </a:xfrm>
            <a:custGeom>
              <a:rect b="b" l="l" r="r" t="t"/>
              <a:pathLst>
                <a:path extrusionOk="0" h="55616" w="81826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26b18c1cb6d_0_101"/>
            <p:cNvSpPr/>
            <p:nvPr/>
          </p:nvSpPr>
          <p:spPr>
            <a:xfrm>
              <a:off x="346300" y="1773800"/>
              <a:ext cx="1829300" cy="1140050"/>
            </a:xfrm>
            <a:custGeom>
              <a:rect b="b" l="l" r="r" t="t"/>
              <a:pathLst>
                <a:path extrusionOk="0" h="45602" w="73172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g26b18c1cb6d_0_101"/>
            <p:cNvSpPr/>
            <p:nvPr/>
          </p:nvSpPr>
          <p:spPr>
            <a:xfrm>
              <a:off x="1244550" y="1708650"/>
              <a:ext cx="28700" cy="24925"/>
            </a:xfrm>
            <a:custGeom>
              <a:rect b="b" l="l" r="r" t="t"/>
              <a:pathLst>
                <a:path extrusionOk="0" h="997" w="1148">
                  <a:moveTo>
                    <a:pt x="656" y="1"/>
                  </a:moveTo>
                  <a:cubicBezTo>
                    <a:pt x="213" y="1"/>
                    <a:pt x="0" y="541"/>
                    <a:pt x="312" y="853"/>
                  </a:cubicBezTo>
                  <a:cubicBezTo>
                    <a:pt x="411" y="952"/>
                    <a:pt x="532" y="996"/>
                    <a:pt x="650" y="996"/>
                  </a:cubicBezTo>
                  <a:cubicBezTo>
                    <a:pt x="904" y="996"/>
                    <a:pt x="1147" y="794"/>
                    <a:pt x="1147" y="492"/>
                  </a:cubicBezTo>
                  <a:cubicBezTo>
                    <a:pt x="1147" y="230"/>
                    <a:pt x="934" y="1"/>
                    <a:pt x="656" y="1"/>
                  </a:cubicBezTo>
                  <a:close/>
                </a:path>
              </a:pathLst>
            </a:custGeom>
            <a:solidFill>
              <a:srgbClr val="363C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9" name="Google Shape;469;g26b18c1cb6d_0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6164" y="1118316"/>
            <a:ext cx="3624581" cy="204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26b18c1cb6d_0_101"/>
          <p:cNvSpPr txBox="1"/>
          <p:nvPr>
            <p:ph idx="1" type="subTitle"/>
          </p:nvPr>
        </p:nvSpPr>
        <p:spPr>
          <a:xfrm>
            <a:off x="117125" y="2742338"/>
            <a:ext cx="36495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Zoom out on the map on the left-hand side of the incident reports to see where the bloom occurred. Does it fit your hypothesis?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CA"/>
              <a:t>Discuss why or why not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grpSp>
        <p:nvGrpSpPr>
          <p:cNvPr id="471" name="Google Shape;471;g26b18c1cb6d_0_101"/>
          <p:cNvGrpSpPr/>
          <p:nvPr/>
        </p:nvGrpSpPr>
        <p:grpSpPr>
          <a:xfrm>
            <a:off x="4148999" y="4063639"/>
            <a:ext cx="482072" cy="342492"/>
            <a:chOff x="3967437" y="3837102"/>
            <a:chExt cx="364709" cy="295404"/>
          </a:xfrm>
        </p:grpSpPr>
        <p:sp>
          <p:nvSpPr>
            <p:cNvPr id="472" name="Google Shape;472;g26b18c1cb6d_0_101"/>
            <p:cNvSpPr/>
            <p:nvPr/>
          </p:nvSpPr>
          <p:spPr>
            <a:xfrm>
              <a:off x="4178750" y="3868334"/>
              <a:ext cx="153396" cy="264172"/>
            </a:xfrm>
            <a:custGeom>
              <a:rect b="b" l="l" r="r" t="t"/>
              <a:pathLst>
                <a:path extrusionOk="0" h="8306" w="4823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g26b18c1cb6d_0_101"/>
            <p:cNvSpPr/>
            <p:nvPr/>
          </p:nvSpPr>
          <p:spPr>
            <a:xfrm>
              <a:off x="3969346" y="3937447"/>
              <a:ext cx="198431" cy="194678"/>
            </a:xfrm>
            <a:custGeom>
              <a:rect b="b" l="l" r="r" t="t"/>
              <a:pathLst>
                <a:path extrusionOk="0" h="6121" w="6239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26b18c1cb6d_0_101"/>
            <p:cNvSpPr/>
            <p:nvPr/>
          </p:nvSpPr>
          <p:spPr>
            <a:xfrm>
              <a:off x="3967437" y="3837102"/>
              <a:ext cx="331376" cy="89786"/>
            </a:xfrm>
            <a:custGeom>
              <a:rect b="b" l="l" r="r" t="t"/>
              <a:pathLst>
                <a:path extrusionOk="0" h="2823" w="10419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26b18c1cb6d_0_101"/>
            <p:cNvSpPr/>
            <p:nvPr/>
          </p:nvSpPr>
          <p:spPr>
            <a:xfrm>
              <a:off x="3994694" y="3917378"/>
              <a:ext cx="158325" cy="156067"/>
            </a:xfrm>
            <a:custGeom>
              <a:rect b="b" l="l" r="r" t="t"/>
              <a:pathLst>
                <a:path extrusionOk="0" h="4907" w="4978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26b18c1cb6d_0_101"/>
            <p:cNvSpPr/>
            <p:nvPr/>
          </p:nvSpPr>
          <p:spPr>
            <a:xfrm>
              <a:off x="4160812" y="3927174"/>
              <a:ext cx="155813" cy="149992"/>
            </a:xfrm>
            <a:custGeom>
              <a:rect b="b" l="l" r="r" t="t"/>
              <a:pathLst>
                <a:path extrusionOk="0" h="4716" w="4899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g26b18c1cb6d_0_101"/>
          <p:cNvSpPr txBox="1"/>
          <p:nvPr/>
        </p:nvSpPr>
        <p:spPr>
          <a:xfrm>
            <a:off x="4673445" y="4100013"/>
            <a:ext cx="386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Revise your picture with what you learned!</a:t>
            </a:r>
            <a:endParaRPr/>
          </a:p>
        </p:txBody>
      </p:sp>
      <p:sp>
        <p:nvSpPr>
          <p:cNvPr id="478" name="Google Shape;478;g26b18c1cb6d_0_101"/>
          <p:cNvSpPr txBox="1"/>
          <p:nvPr/>
        </p:nvSpPr>
        <p:spPr>
          <a:xfrm>
            <a:off x="578850" y="1052775"/>
            <a:ext cx="25344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1"/>
                </a:solidFill>
              </a:rPr>
              <a:t>Incident Report</a:t>
            </a:r>
            <a:endParaRPr sz="1200"/>
          </a:p>
        </p:txBody>
      </p:sp>
      <p:sp>
        <p:nvSpPr>
          <p:cNvPr id="479" name="Google Shape;479;g26b18c1cb6d_0_101"/>
          <p:cNvSpPr txBox="1"/>
          <p:nvPr/>
        </p:nvSpPr>
        <p:spPr>
          <a:xfrm>
            <a:off x="-10250" y="1142925"/>
            <a:ext cx="11079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6000"/>
              <a:t>05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g26b18c1cb6d_0_163"/>
          <p:cNvGrpSpPr/>
          <p:nvPr/>
        </p:nvGrpSpPr>
        <p:grpSpPr>
          <a:xfrm flipH="1" rot="1398551">
            <a:off x="1486968" y="382055"/>
            <a:ext cx="1522160" cy="1254196"/>
            <a:chOff x="698956" y="6526827"/>
            <a:chExt cx="1522132" cy="1254173"/>
          </a:xfrm>
        </p:grpSpPr>
        <p:grpSp>
          <p:nvGrpSpPr>
            <p:cNvPr id="485" name="Google Shape;485;g26b18c1cb6d_0_163"/>
            <p:cNvGrpSpPr/>
            <p:nvPr/>
          </p:nvGrpSpPr>
          <p:grpSpPr>
            <a:xfrm>
              <a:off x="970014" y="6599641"/>
              <a:ext cx="1251074" cy="1089966"/>
              <a:chOff x="2227541" y="6011760"/>
              <a:chExt cx="2864180" cy="2495343"/>
            </a:xfrm>
          </p:grpSpPr>
          <p:sp>
            <p:nvSpPr>
              <p:cNvPr id="486" name="Google Shape;486;g26b18c1cb6d_0_163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87" name="Google Shape;487;g26b18c1cb6d_0_163"/>
              <p:cNvGrpSpPr/>
              <p:nvPr/>
            </p:nvGrpSpPr>
            <p:grpSpPr>
              <a:xfrm>
                <a:off x="2227541" y="6635268"/>
                <a:ext cx="2250382" cy="1871835"/>
                <a:chOff x="2227541" y="6635268"/>
                <a:chExt cx="2250382" cy="1871835"/>
              </a:xfrm>
            </p:grpSpPr>
            <p:sp>
              <p:nvSpPr>
                <p:cNvPr id="488" name="Google Shape;488;g26b18c1cb6d_0_163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g26b18c1cb6d_0_163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g26b18c1cb6d_0_163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91" name="Google Shape;491;g26b18c1cb6d_0_163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492" name="Google Shape;492;g26b18c1cb6d_0_163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93" name="Google Shape;493;g26b18c1cb6d_0_163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494" name="Google Shape;494;g26b18c1cb6d_0_163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g26b18c1cb6d_0_163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g26b18c1cb6d_0_163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g26b18c1cb6d_0_163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498" name="Google Shape;498;g26b18c1cb6d_0_163"/>
          <p:cNvSpPr/>
          <p:nvPr/>
        </p:nvSpPr>
        <p:spPr>
          <a:xfrm rot="5400000">
            <a:off x="1125425" y="61250"/>
            <a:ext cx="1407000" cy="3678300"/>
          </a:xfrm>
          <a:prstGeom prst="round2SameRect">
            <a:avLst>
              <a:gd fmla="val 10879" name="adj1"/>
              <a:gd fmla="val 0" name="adj2"/>
            </a:avLst>
          </a:prstGeom>
          <a:solidFill>
            <a:srgbClr val="9FE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9" name="Google Shape;499;g26b18c1cb6d_0_163"/>
          <p:cNvGrpSpPr/>
          <p:nvPr/>
        </p:nvGrpSpPr>
        <p:grpSpPr>
          <a:xfrm>
            <a:off x="4447773" y="962012"/>
            <a:ext cx="3795704" cy="3101632"/>
            <a:chOff x="238125" y="1676700"/>
            <a:chExt cx="2045650" cy="1779275"/>
          </a:xfrm>
        </p:grpSpPr>
        <p:sp>
          <p:nvSpPr>
            <p:cNvPr id="500" name="Google Shape;500;g26b18c1cb6d_0_163"/>
            <p:cNvSpPr/>
            <p:nvPr/>
          </p:nvSpPr>
          <p:spPr>
            <a:xfrm>
              <a:off x="1006875" y="3190025"/>
              <a:ext cx="508150" cy="247100"/>
            </a:xfrm>
            <a:custGeom>
              <a:rect b="b" l="l" r="r" t="t"/>
              <a:pathLst>
                <a:path extrusionOk="0" h="9884" w="20326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g26b18c1cb6d_0_163"/>
            <p:cNvSpPr/>
            <p:nvPr/>
          </p:nvSpPr>
          <p:spPr>
            <a:xfrm>
              <a:off x="1021625" y="3190025"/>
              <a:ext cx="452425" cy="197525"/>
            </a:xfrm>
            <a:custGeom>
              <a:rect b="b" l="l" r="r" t="t"/>
              <a:pathLst>
                <a:path extrusionOk="0" h="7901" w="18097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g26b18c1cb6d_0_163"/>
            <p:cNvSpPr/>
            <p:nvPr/>
          </p:nvSpPr>
          <p:spPr>
            <a:xfrm>
              <a:off x="968750" y="3417450"/>
              <a:ext cx="584375" cy="38525"/>
            </a:xfrm>
            <a:custGeom>
              <a:rect b="b" l="l" r="r" t="t"/>
              <a:pathLst>
                <a:path extrusionOk="0" h="1541" w="23375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g26b18c1cb6d_0_163"/>
            <p:cNvSpPr/>
            <p:nvPr/>
          </p:nvSpPr>
          <p:spPr>
            <a:xfrm>
              <a:off x="238125" y="1777900"/>
              <a:ext cx="2045650" cy="1461300"/>
            </a:xfrm>
            <a:custGeom>
              <a:rect b="b" l="l" r="r" t="t"/>
              <a:pathLst>
                <a:path extrusionOk="0" h="58452" w="81826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g26b18c1cb6d_0_163"/>
            <p:cNvSpPr/>
            <p:nvPr/>
          </p:nvSpPr>
          <p:spPr>
            <a:xfrm>
              <a:off x="238125" y="1676700"/>
              <a:ext cx="2045650" cy="1390400"/>
            </a:xfrm>
            <a:custGeom>
              <a:rect b="b" l="l" r="r" t="t"/>
              <a:pathLst>
                <a:path extrusionOk="0" h="55616" w="81826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g26b18c1cb6d_0_163"/>
            <p:cNvSpPr/>
            <p:nvPr/>
          </p:nvSpPr>
          <p:spPr>
            <a:xfrm>
              <a:off x="346300" y="1773800"/>
              <a:ext cx="1829300" cy="1140050"/>
            </a:xfrm>
            <a:custGeom>
              <a:rect b="b" l="l" r="r" t="t"/>
              <a:pathLst>
                <a:path extrusionOk="0" h="45602" w="73172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g26b18c1cb6d_0_163"/>
            <p:cNvSpPr/>
            <p:nvPr/>
          </p:nvSpPr>
          <p:spPr>
            <a:xfrm>
              <a:off x="1244550" y="1708650"/>
              <a:ext cx="28700" cy="24925"/>
            </a:xfrm>
            <a:custGeom>
              <a:rect b="b" l="l" r="r" t="t"/>
              <a:pathLst>
                <a:path extrusionOk="0" h="997" w="1148">
                  <a:moveTo>
                    <a:pt x="656" y="1"/>
                  </a:moveTo>
                  <a:cubicBezTo>
                    <a:pt x="213" y="1"/>
                    <a:pt x="0" y="541"/>
                    <a:pt x="312" y="853"/>
                  </a:cubicBezTo>
                  <a:cubicBezTo>
                    <a:pt x="411" y="952"/>
                    <a:pt x="532" y="996"/>
                    <a:pt x="650" y="996"/>
                  </a:cubicBezTo>
                  <a:cubicBezTo>
                    <a:pt x="904" y="996"/>
                    <a:pt x="1147" y="794"/>
                    <a:pt x="1147" y="492"/>
                  </a:cubicBezTo>
                  <a:cubicBezTo>
                    <a:pt x="1147" y="230"/>
                    <a:pt x="934" y="1"/>
                    <a:pt x="656" y="1"/>
                  </a:cubicBezTo>
                  <a:close/>
                </a:path>
              </a:pathLst>
            </a:custGeom>
            <a:solidFill>
              <a:srgbClr val="363C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7" name="Google Shape;507;g26b18c1cb6d_0_163"/>
          <p:cNvSpPr txBox="1"/>
          <p:nvPr>
            <p:ph idx="1" type="subTitle"/>
          </p:nvPr>
        </p:nvSpPr>
        <p:spPr>
          <a:xfrm>
            <a:off x="0" y="2623354"/>
            <a:ext cx="35043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      Take a look again at </a:t>
            </a:r>
            <a:r>
              <a:rPr b="1" lang="en-CA" u="sng">
                <a:solidFill>
                  <a:schemeClr val="hlink"/>
                </a:solidFill>
                <a:hlinkClick r:id="rId3"/>
              </a:rPr>
              <a:t>Big Rideau Lake on Google Maps</a:t>
            </a:r>
            <a:r>
              <a:rPr lang="en-CA"/>
              <a:t> and find where the blooms occurred. What could have contributed to the blooms in that area?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CA"/>
            </a:br>
            <a:endParaRPr/>
          </a:p>
        </p:txBody>
      </p:sp>
      <p:sp>
        <p:nvSpPr>
          <p:cNvPr id="508" name="Google Shape;508;g26b18c1cb6d_0_163"/>
          <p:cNvSpPr txBox="1"/>
          <p:nvPr/>
        </p:nvSpPr>
        <p:spPr>
          <a:xfrm>
            <a:off x="1037675" y="1555100"/>
            <a:ext cx="2790000" cy="8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chemeClr val="dk1"/>
                </a:solidFill>
              </a:rPr>
              <a:t>Revisit </a:t>
            </a:r>
            <a:r>
              <a:rPr b="1" lang="en-CA" sz="3200">
                <a:solidFill>
                  <a:schemeClr val="dk1"/>
                </a:solidFill>
              </a:rPr>
              <a:t>Google Maps</a:t>
            </a:r>
            <a:endParaRPr/>
          </a:p>
        </p:txBody>
      </p:sp>
      <p:pic>
        <p:nvPicPr>
          <p:cNvPr descr="A picture containing mountain, large, green, table&#10;&#10;Description automatically generated" id="509" name="Google Shape;509;g26b18c1cb6d_0_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9537" y="1118669"/>
            <a:ext cx="3624578" cy="207057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26b18c1cb6d_0_163"/>
          <p:cNvSpPr txBox="1"/>
          <p:nvPr/>
        </p:nvSpPr>
        <p:spPr>
          <a:xfrm>
            <a:off x="-10225" y="1004475"/>
            <a:ext cx="11079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1" lang="en-CA" sz="6000"/>
              <a:t>6</a:t>
            </a: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9"/>
          <p:cNvSpPr txBox="1"/>
          <p:nvPr>
            <p:ph type="title"/>
          </p:nvPr>
        </p:nvSpPr>
        <p:spPr>
          <a:xfrm>
            <a:off x="589576" y="1703238"/>
            <a:ext cx="28488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CA">
                <a:latin typeface="Arial"/>
                <a:ea typeface="Arial"/>
                <a:cs typeface="Arial"/>
                <a:sym typeface="Arial"/>
              </a:rPr>
              <a:t>REACH FURTHER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9"/>
          <p:cNvSpPr txBox="1"/>
          <p:nvPr>
            <p:ph idx="2" type="title"/>
          </p:nvPr>
        </p:nvSpPr>
        <p:spPr>
          <a:xfrm>
            <a:off x="589575" y="322025"/>
            <a:ext cx="1532700" cy="10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b="1" lang="en-CA">
                <a:latin typeface="Arial"/>
                <a:ea typeface="Arial"/>
                <a:cs typeface="Arial"/>
                <a:sym typeface="Arial"/>
              </a:rPr>
              <a:t>07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9"/>
          <p:cNvSpPr txBox="1"/>
          <p:nvPr>
            <p:ph idx="1" type="subTitle"/>
          </p:nvPr>
        </p:nvSpPr>
        <p:spPr>
          <a:xfrm>
            <a:off x="132862" y="2805450"/>
            <a:ext cx="3649784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200"/>
              <a:t>	How do </a:t>
            </a:r>
            <a:r>
              <a:rPr i="1" lang="en-CA" sz="1200"/>
              <a:t>people</a:t>
            </a:r>
            <a:r>
              <a:rPr lang="en-CA" sz="1200"/>
              <a:t> affect how runoff drives the water quality of Big Rideau? How might that change in the future? </a:t>
            </a:r>
            <a:r>
              <a:rPr b="1" lang="en-CA" sz="1200" u="sng">
                <a:solidFill>
                  <a:schemeClr val="hlink"/>
                </a:solidFill>
                <a:hlinkClick r:id="rId3"/>
              </a:rPr>
              <a:t>Read this article </a:t>
            </a:r>
            <a:r>
              <a:rPr lang="en-CA" sz="1200"/>
              <a:t>to find out about issues of development, land cover change, and phosphorus on Big Rideau and explore </a:t>
            </a:r>
            <a:r>
              <a:rPr b="1" lang="en-CA" sz="1200"/>
              <a:t>social-ecological connections.</a:t>
            </a:r>
            <a:endParaRPr sz="12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CA" sz="1200"/>
            </a:br>
            <a:endParaRPr sz="1200"/>
          </a:p>
        </p:txBody>
      </p:sp>
      <p:grpSp>
        <p:nvGrpSpPr>
          <p:cNvPr id="518" name="Google Shape;518;p9"/>
          <p:cNvGrpSpPr/>
          <p:nvPr/>
        </p:nvGrpSpPr>
        <p:grpSpPr>
          <a:xfrm flipH="1">
            <a:off x="674770" y="2533002"/>
            <a:ext cx="446222" cy="77476"/>
            <a:chOff x="6146875" y="1767300"/>
            <a:chExt cx="331025" cy="57475"/>
          </a:xfrm>
        </p:grpSpPr>
        <p:sp>
          <p:nvSpPr>
            <p:cNvPr id="519" name="Google Shape;519;p9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p9"/>
          <p:cNvSpPr/>
          <p:nvPr/>
        </p:nvSpPr>
        <p:spPr>
          <a:xfrm rot="-171053">
            <a:off x="3935486" y="413009"/>
            <a:ext cx="5297472" cy="3763618"/>
          </a:xfrm>
          <a:custGeom>
            <a:rect b="b" l="l" r="r" t="t"/>
            <a:pathLst>
              <a:path extrusionOk="0" h="193140" w="248484">
                <a:moveTo>
                  <a:pt x="193048" y="0"/>
                </a:moveTo>
                <a:cubicBezTo>
                  <a:pt x="172800" y="0"/>
                  <a:pt x="152013" y="12189"/>
                  <a:pt x="136422" y="15876"/>
                </a:cubicBezTo>
                <a:cubicBezTo>
                  <a:pt x="130552" y="17264"/>
                  <a:pt x="124754" y="17623"/>
                  <a:pt x="118977" y="17623"/>
                </a:cubicBezTo>
                <a:cubicBezTo>
                  <a:pt x="112798" y="17623"/>
                  <a:pt x="106643" y="17212"/>
                  <a:pt x="100452" y="17212"/>
                </a:cubicBezTo>
                <a:cubicBezTo>
                  <a:pt x="88065" y="17212"/>
                  <a:pt x="75531" y="18856"/>
                  <a:pt x="62354" y="28723"/>
                </a:cubicBezTo>
                <a:cubicBezTo>
                  <a:pt x="42042" y="43915"/>
                  <a:pt x="42137" y="61369"/>
                  <a:pt x="36196" y="73681"/>
                </a:cubicBezTo>
                <a:cubicBezTo>
                  <a:pt x="28611" y="89397"/>
                  <a:pt x="12728" y="100148"/>
                  <a:pt x="5787" y="116722"/>
                </a:cubicBezTo>
                <a:cubicBezTo>
                  <a:pt x="1132" y="127830"/>
                  <a:pt x="1" y="141379"/>
                  <a:pt x="4751" y="152654"/>
                </a:cubicBezTo>
                <a:cubicBezTo>
                  <a:pt x="13609" y="173705"/>
                  <a:pt x="35553" y="169133"/>
                  <a:pt x="63866" y="182265"/>
                </a:cubicBezTo>
                <a:cubicBezTo>
                  <a:pt x="78187" y="188911"/>
                  <a:pt x="85640" y="189269"/>
                  <a:pt x="95118" y="189269"/>
                </a:cubicBezTo>
                <a:cubicBezTo>
                  <a:pt x="96264" y="189269"/>
                  <a:pt x="97440" y="189264"/>
                  <a:pt x="98661" y="189264"/>
                </a:cubicBezTo>
                <a:cubicBezTo>
                  <a:pt x="106249" y="189264"/>
                  <a:pt x="115586" y="189466"/>
                  <a:pt x="130445" y="192386"/>
                </a:cubicBezTo>
                <a:cubicBezTo>
                  <a:pt x="131160" y="192646"/>
                  <a:pt x="135644" y="193140"/>
                  <a:pt x="141946" y="193140"/>
                </a:cubicBezTo>
                <a:cubicBezTo>
                  <a:pt x="152657" y="193140"/>
                  <a:pt x="168620" y="191713"/>
                  <a:pt x="180261" y="185289"/>
                </a:cubicBezTo>
                <a:cubicBezTo>
                  <a:pt x="214789" y="166216"/>
                  <a:pt x="207122" y="145987"/>
                  <a:pt x="214277" y="126187"/>
                </a:cubicBezTo>
                <a:cubicBezTo>
                  <a:pt x="218433" y="114721"/>
                  <a:pt x="227339" y="105994"/>
                  <a:pt x="234077" y="96076"/>
                </a:cubicBezTo>
                <a:cubicBezTo>
                  <a:pt x="248484" y="74883"/>
                  <a:pt x="246377" y="48987"/>
                  <a:pt x="234506" y="27913"/>
                </a:cubicBezTo>
                <a:cubicBezTo>
                  <a:pt x="222493" y="6573"/>
                  <a:pt x="207916" y="0"/>
                  <a:pt x="193048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0"/>
          <p:cNvSpPr txBox="1"/>
          <p:nvPr>
            <p:ph type="title"/>
          </p:nvPr>
        </p:nvSpPr>
        <p:spPr>
          <a:xfrm>
            <a:off x="2922625" y="546250"/>
            <a:ext cx="56778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CA">
                <a:latin typeface="Open Sans"/>
                <a:ea typeface="Open Sans"/>
                <a:cs typeface="Open Sans"/>
                <a:sym typeface="Open Sans"/>
              </a:rPr>
              <a:t>Good Work!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8" name="Google Shape;528;p10"/>
          <p:cNvSpPr txBox="1"/>
          <p:nvPr>
            <p:ph idx="2" type="title"/>
          </p:nvPr>
        </p:nvSpPr>
        <p:spPr>
          <a:xfrm>
            <a:off x="5137625" y="2038313"/>
            <a:ext cx="33528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CA" sz="2400">
                <a:latin typeface="Open Sans"/>
                <a:ea typeface="Open Sans"/>
                <a:cs typeface="Open Sans"/>
                <a:sym typeface="Open Sans"/>
              </a:rPr>
              <a:t>Qu</a:t>
            </a:r>
            <a:r>
              <a:rPr b="1" lang="en-CA" sz="2400">
                <a:latin typeface="Open Sans"/>
                <a:ea typeface="Open Sans"/>
                <a:cs typeface="Open Sans"/>
                <a:sym typeface="Open Sans"/>
              </a:rPr>
              <a:t>estions?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CA" sz="1400">
                <a:latin typeface="Open Sans"/>
                <a:ea typeface="Open Sans"/>
                <a:cs typeface="Open Sans"/>
                <a:sym typeface="Open Sans"/>
              </a:rPr>
              <a:t>Email our education coordinator at praise@waterrangers.ca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29" name="Google Shape;529;p10"/>
          <p:cNvGrpSpPr/>
          <p:nvPr/>
        </p:nvGrpSpPr>
        <p:grpSpPr>
          <a:xfrm>
            <a:off x="0" y="1088711"/>
            <a:ext cx="7781497" cy="3653190"/>
            <a:chOff x="156" y="1516237"/>
            <a:chExt cx="7781497" cy="3653190"/>
          </a:xfrm>
        </p:grpSpPr>
        <p:sp>
          <p:nvSpPr>
            <p:cNvPr id="530" name="Google Shape;530;p10"/>
            <p:cNvSpPr/>
            <p:nvPr/>
          </p:nvSpPr>
          <p:spPr>
            <a:xfrm flipH="1" rot="245308">
              <a:off x="2657570" y="3039727"/>
              <a:ext cx="5060945" cy="1951769"/>
            </a:xfrm>
            <a:custGeom>
              <a:rect b="b" l="l" r="r" t="t"/>
              <a:pathLst>
                <a:path extrusionOk="0" h="62369" w="161723">
                  <a:moveTo>
                    <a:pt x="81754" y="1"/>
                  </a:moveTo>
                  <a:cubicBezTo>
                    <a:pt x="78087" y="1"/>
                    <a:pt x="74357" y="653"/>
                    <a:pt x="70723" y="2028"/>
                  </a:cubicBezTo>
                  <a:cubicBezTo>
                    <a:pt x="66640" y="3576"/>
                    <a:pt x="63056" y="5897"/>
                    <a:pt x="60103" y="8755"/>
                  </a:cubicBezTo>
                  <a:cubicBezTo>
                    <a:pt x="57365" y="11410"/>
                    <a:pt x="53697" y="12839"/>
                    <a:pt x="49899" y="13017"/>
                  </a:cubicBezTo>
                  <a:cubicBezTo>
                    <a:pt x="48161" y="13100"/>
                    <a:pt x="46423" y="13458"/>
                    <a:pt x="44708" y="14101"/>
                  </a:cubicBezTo>
                  <a:cubicBezTo>
                    <a:pt x="40612" y="15648"/>
                    <a:pt x="37457" y="18625"/>
                    <a:pt x="35612" y="22244"/>
                  </a:cubicBezTo>
                  <a:cubicBezTo>
                    <a:pt x="32049" y="19635"/>
                    <a:pt x="27706" y="18182"/>
                    <a:pt x="23226" y="18182"/>
                  </a:cubicBezTo>
                  <a:cubicBezTo>
                    <a:pt x="20491" y="18182"/>
                    <a:pt x="17704" y="18724"/>
                    <a:pt x="15014" y="19875"/>
                  </a:cubicBezTo>
                  <a:cubicBezTo>
                    <a:pt x="5084" y="24114"/>
                    <a:pt x="0" y="35448"/>
                    <a:pt x="3429" y="45676"/>
                  </a:cubicBezTo>
                  <a:cubicBezTo>
                    <a:pt x="6381" y="54486"/>
                    <a:pt x="14552" y="59951"/>
                    <a:pt x="23240" y="59951"/>
                  </a:cubicBezTo>
                  <a:cubicBezTo>
                    <a:pt x="25695" y="59951"/>
                    <a:pt x="28191" y="59515"/>
                    <a:pt x="30623" y="58594"/>
                  </a:cubicBezTo>
                  <a:cubicBezTo>
                    <a:pt x="36910" y="56213"/>
                    <a:pt x="41363" y="51141"/>
                    <a:pt x="43196" y="45188"/>
                  </a:cubicBezTo>
                  <a:cubicBezTo>
                    <a:pt x="45510" y="46329"/>
                    <a:pt x="48075" y="46940"/>
                    <a:pt x="50697" y="46940"/>
                  </a:cubicBezTo>
                  <a:cubicBezTo>
                    <a:pt x="51989" y="46940"/>
                    <a:pt x="53294" y="46792"/>
                    <a:pt x="54590" y="46486"/>
                  </a:cubicBezTo>
                  <a:cubicBezTo>
                    <a:pt x="60174" y="56417"/>
                    <a:pt x="70685" y="62368"/>
                    <a:pt x="81765" y="62368"/>
                  </a:cubicBezTo>
                  <a:cubicBezTo>
                    <a:pt x="85429" y="62368"/>
                    <a:pt x="89155" y="61717"/>
                    <a:pt x="92786" y="60344"/>
                  </a:cubicBezTo>
                  <a:cubicBezTo>
                    <a:pt x="98882" y="58046"/>
                    <a:pt x="103823" y="54034"/>
                    <a:pt x="107287" y="49081"/>
                  </a:cubicBezTo>
                  <a:cubicBezTo>
                    <a:pt x="110418" y="52024"/>
                    <a:pt x="114592" y="53700"/>
                    <a:pt x="118927" y="53700"/>
                  </a:cubicBezTo>
                  <a:cubicBezTo>
                    <a:pt x="120923" y="53700"/>
                    <a:pt x="122954" y="53344"/>
                    <a:pt x="124933" y="52593"/>
                  </a:cubicBezTo>
                  <a:cubicBezTo>
                    <a:pt x="127016" y="51808"/>
                    <a:pt x="128862" y="50641"/>
                    <a:pt x="130409" y="49224"/>
                  </a:cubicBezTo>
                  <a:cubicBezTo>
                    <a:pt x="132469" y="53791"/>
                    <a:pt x="137000" y="56571"/>
                    <a:pt x="141800" y="56571"/>
                  </a:cubicBezTo>
                  <a:cubicBezTo>
                    <a:pt x="143269" y="56571"/>
                    <a:pt x="144764" y="56310"/>
                    <a:pt x="146221" y="55760"/>
                  </a:cubicBezTo>
                  <a:cubicBezTo>
                    <a:pt x="152722" y="53296"/>
                    <a:pt x="161723" y="50593"/>
                    <a:pt x="159163" y="44092"/>
                  </a:cubicBezTo>
                  <a:cubicBezTo>
                    <a:pt x="157281" y="39306"/>
                    <a:pt x="153021" y="31180"/>
                    <a:pt x="143982" y="31180"/>
                  </a:cubicBezTo>
                  <a:cubicBezTo>
                    <a:pt x="142611" y="31180"/>
                    <a:pt x="141129" y="31367"/>
                    <a:pt x="139530" y="31781"/>
                  </a:cubicBezTo>
                  <a:cubicBezTo>
                    <a:pt x="138946" y="31936"/>
                    <a:pt x="138375" y="32031"/>
                    <a:pt x="137839" y="32222"/>
                  </a:cubicBezTo>
                  <a:cubicBezTo>
                    <a:pt x="137589" y="32303"/>
                    <a:pt x="137335" y="32342"/>
                    <a:pt x="137087" y="32342"/>
                  </a:cubicBezTo>
                  <a:cubicBezTo>
                    <a:pt x="136094" y="32342"/>
                    <a:pt x="135174" y="31726"/>
                    <a:pt x="134803" y="30746"/>
                  </a:cubicBezTo>
                  <a:cubicBezTo>
                    <a:pt x="134803" y="30734"/>
                    <a:pt x="134803" y="30734"/>
                    <a:pt x="134803" y="30722"/>
                  </a:cubicBezTo>
                  <a:cubicBezTo>
                    <a:pt x="132229" y="23933"/>
                    <a:pt x="125775" y="19752"/>
                    <a:pt x="118918" y="19752"/>
                  </a:cubicBezTo>
                  <a:cubicBezTo>
                    <a:pt x="116924" y="19752"/>
                    <a:pt x="114896" y="20106"/>
                    <a:pt x="112919" y="20851"/>
                  </a:cubicBezTo>
                  <a:cubicBezTo>
                    <a:pt x="112395" y="21054"/>
                    <a:pt x="111883" y="21280"/>
                    <a:pt x="111395" y="21518"/>
                  </a:cubicBezTo>
                  <a:cubicBezTo>
                    <a:pt x="111240" y="21066"/>
                    <a:pt x="111086" y="20613"/>
                    <a:pt x="110919" y="20149"/>
                  </a:cubicBezTo>
                  <a:cubicBezTo>
                    <a:pt x="106198" y="7683"/>
                    <a:pt x="94343" y="1"/>
                    <a:pt x="81754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 flipH="1">
              <a:off x="156" y="1516237"/>
              <a:ext cx="5624138" cy="2673662"/>
            </a:xfrm>
            <a:custGeom>
              <a:rect b="b" l="l" r="r" t="t"/>
              <a:pathLst>
                <a:path extrusionOk="0" h="85441" w="179728">
                  <a:moveTo>
                    <a:pt x="102203" y="0"/>
                  </a:moveTo>
                  <a:cubicBezTo>
                    <a:pt x="94916" y="0"/>
                    <a:pt x="87692" y="2005"/>
                    <a:pt x="81381" y="5929"/>
                  </a:cubicBezTo>
                  <a:cubicBezTo>
                    <a:pt x="76762" y="8799"/>
                    <a:pt x="72737" y="12585"/>
                    <a:pt x="69523" y="16966"/>
                  </a:cubicBezTo>
                  <a:cubicBezTo>
                    <a:pt x="68072" y="18944"/>
                    <a:pt x="63057" y="30729"/>
                    <a:pt x="61381" y="30729"/>
                  </a:cubicBezTo>
                  <a:cubicBezTo>
                    <a:pt x="61351" y="30729"/>
                    <a:pt x="61323" y="30725"/>
                    <a:pt x="61296" y="30718"/>
                  </a:cubicBezTo>
                  <a:cubicBezTo>
                    <a:pt x="58861" y="30055"/>
                    <a:pt x="56373" y="29676"/>
                    <a:pt x="53904" y="29676"/>
                  </a:cubicBezTo>
                  <a:cubicBezTo>
                    <a:pt x="50563" y="29676"/>
                    <a:pt x="47257" y="30369"/>
                    <a:pt x="44162" y="31992"/>
                  </a:cubicBezTo>
                  <a:cubicBezTo>
                    <a:pt x="40126" y="34111"/>
                    <a:pt x="37293" y="37100"/>
                    <a:pt x="35340" y="40731"/>
                  </a:cubicBezTo>
                  <a:cubicBezTo>
                    <a:pt x="33304" y="44493"/>
                    <a:pt x="29470" y="46994"/>
                    <a:pt x="25196" y="47279"/>
                  </a:cubicBezTo>
                  <a:cubicBezTo>
                    <a:pt x="24696" y="47315"/>
                    <a:pt x="24219" y="47375"/>
                    <a:pt x="23779" y="47458"/>
                  </a:cubicBezTo>
                  <a:cubicBezTo>
                    <a:pt x="21088" y="47970"/>
                    <a:pt x="18552" y="49303"/>
                    <a:pt x="16326" y="50863"/>
                  </a:cubicBezTo>
                  <a:cubicBezTo>
                    <a:pt x="10920" y="54649"/>
                    <a:pt x="5431" y="60483"/>
                    <a:pt x="3776" y="66877"/>
                  </a:cubicBezTo>
                  <a:cubicBezTo>
                    <a:pt x="1" y="81378"/>
                    <a:pt x="872" y="85441"/>
                    <a:pt x="3800" y="85441"/>
                  </a:cubicBezTo>
                  <a:cubicBezTo>
                    <a:pt x="7532" y="85441"/>
                    <a:pt x="14605" y="78839"/>
                    <a:pt x="19652" y="78839"/>
                  </a:cubicBezTo>
                  <a:cubicBezTo>
                    <a:pt x="20122" y="78839"/>
                    <a:pt x="20574" y="78896"/>
                    <a:pt x="21005" y="79021"/>
                  </a:cubicBezTo>
                  <a:cubicBezTo>
                    <a:pt x="22518" y="79460"/>
                    <a:pt x="24042" y="79669"/>
                    <a:pt x="25541" y="79669"/>
                  </a:cubicBezTo>
                  <a:cubicBezTo>
                    <a:pt x="32264" y="79669"/>
                    <a:pt x="38473" y="75465"/>
                    <a:pt x="40829" y="68913"/>
                  </a:cubicBezTo>
                  <a:cubicBezTo>
                    <a:pt x="42984" y="70592"/>
                    <a:pt x="45484" y="71913"/>
                    <a:pt x="48270" y="72723"/>
                  </a:cubicBezTo>
                  <a:cubicBezTo>
                    <a:pt x="50323" y="73318"/>
                    <a:pt x="52392" y="73601"/>
                    <a:pt x="54427" y="73601"/>
                  </a:cubicBezTo>
                  <a:cubicBezTo>
                    <a:pt x="60698" y="73601"/>
                    <a:pt x="66641" y="70908"/>
                    <a:pt x="70785" y="66341"/>
                  </a:cubicBezTo>
                  <a:cubicBezTo>
                    <a:pt x="75785" y="72413"/>
                    <a:pt x="82608" y="77093"/>
                    <a:pt x="90740" y="79450"/>
                  </a:cubicBezTo>
                  <a:cubicBezTo>
                    <a:pt x="94507" y="80543"/>
                    <a:pt x="98305" y="81063"/>
                    <a:pt x="102041" y="81063"/>
                  </a:cubicBezTo>
                  <a:cubicBezTo>
                    <a:pt x="117641" y="81063"/>
                    <a:pt x="132151" y="71983"/>
                    <a:pt x="138817" y="57554"/>
                  </a:cubicBezTo>
                  <a:cubicBezTo>
                    <a:pt x="139932" y="57726"/>
                    <a:pt x="141046" y="57809"/>
                    <a:pt x="142150" y="57809"/>
                  </a:cubicBezTo>
                  <a:cubicBezTo>
                    <a:pt x="146184" y="57809"/>
                    <a:pt x="150087" y="56695"/>
                    <a:pt x="153462" y="54685"/>
                  </a:cubicBezTo>
                  <a:cubicBezTo>
                    <a:pt x="156438" y="62210"/>
                    <a:pt x="162749" y="68330"/>
                    <a:pt x="171131" y="70770"/>
                  </a:cubicBezTo>
                  <a:cubicBezTo>
                    <a:pt x="173661" y="71495"/>
                    <a:pt x="176211" y="71849"/>
                    <a:pt x="178721" y="71849"/>
                  </a:cubicBezTo>
                  <a:cubicBezTo>
                    <a:pt x="179057" y="71849"/>
                    <a:pt x="179392" y="71843"/>
                    <a:pt x="179727" y="71830"/>
                  </a:cubicBezTo>
                  <a:lnTo>
                    <a:pt x="179727" y="17550"/>
                  </a:lnTo>
                  <a:cubicBezTo>
                    <a:pt x="179375" y="17536"/>
                    <a:pt x="179024" y="17529"/>
                    <a:pt x="178674" y="17529"/>
                  </a:cubicBezTo>
                  <a:cubicBezTo>
                    <a:pt x="176036" y="17529"/>
                    <a:pt x="173444" y="17921"/>
                    <a:pt x="170964" y="18657"/>
                  </a:cubicBezTo>
                  <a:cubicBezTo>
                    <a:pt x="168861" y="19285"/>
                    <a:pt x="166703" y="19590"/>
                    <a:pt x="164553" y="19590"/>
                  </a:cubicBezTo>
                  <a:cubicBezTo>
                    <a:pt x="160545" y="19590"/>
                    <a:pt x="156562" y="18529"/>
                    <a:pt x="152997" y="16514"/>
                  </a:cubicBezTo>
                  <a:cubicBezTo>
                    <a:pt x="151533" y="15704"/>
                    <a:pt x="149961" y="15037"/>
                    <a:pt x="148295" y="14549"/>
                  </a:cubicBezTo>
                  <a:cubicBezTo>
                    <a:pt x="146544" y="14037"/>
                    <a:pt x="144794" y="13763"/>
                    <a:pt x="143068" y="13692"/>
                  </a:cubicBezTo>
                  <a:cubicBezTo>
                    <a:pt x="136841" y="13430"/>
                    <a:pt x="130864" y="11346"/>
                    <a:pt x="125827" y="7691"/>
                  </a:cubicBezTo>
                  <a:cubicBezTo>
                    <a:pt x="122148" y="5012"/>
                    <a:pt x="117945" y="2917"/>
                    <a:pt x="113314" y="1583"/>
                  </a:cubicBezTo>
                  <a:cubicBezTo>
                    <a:pt x="109669" y="524"/>
                    <a:pt x="105928" y="0"/>
                    <a:pt x="102203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 flipH="1">
              <a:off x="1318353" y="2253832"/>
              <a:ext cx="4001873" cy="1805984"/>
            </a:xfrm>
            <a:custGeom>
              <a:rect b="b" l="l" r="r" t="t"/>
              <a:pathLst>
                <a:path extrusionOk="0" h="57713" w="127886">
                  <a:moveTo>
                    <a:pt x="89899" y="1"/>
                  </a:moveTo>
                  <a:cubicBezTo>
                    <a:pt x="89297" y="1"/>
                    <a:pt x="88668" y="44"/>
                    <a:pt x="88024" y="146"/>
                  </a:cubicBezTo>
                  <a:cubicBezTo>
                    <a:pt x="80701" y="1325"/>
                    <a:pt x="74915" y="9278"/>
                    <a:pt x="69998" y="12326"/>
                  </a:cubicBezTo>
                  <a:cubicBezTo>
                    <a:pt x="68542" y="13225"/>
                    <a:pt x="67312" y="13550"/>
                    <a:pt x="66173" y="13550"/>
                  </a:cubicBezTo>
                  <a:cubicBezTo>
                    <a:pt x="63466" y="13550"/>
                    <a:pt x="61279" y="11712"/>
                    <a:pt x="57817" y="11385"/>
                  </a:cubicBezTo>
                  <a:cubicBezTo>
                    <a:pt x="57711" y="11375"/>
                    <a:pt x="57604" y="11371"/>
                    <a:pt x="57497" y="11371"/>
                  </a:cubicBezTo>
                  <a:cubicBezTo>
                    <a:pt x="52599" y="11371"/>
                    <a:pt x="45820" y="21458"/>
                    <a:pt x="43304" y="21458"/>
                  </a:cubicBezTo>
                  <a:cubicBezTo>
                    <a:pt x="40732" y="21458"/>
                    <a:pt x="30433" y="33162"/>
                    <a:pt x="27385" y="35972"/>
                  </a:cubicBezTo>
                  <a:cubicBezTo>
                    <a:pt x="24609" y="38531"/>
                    <a:pt x="19513" y="44585"/>
                    <a:pt x="16503" y="44585"/>
                  </a:cubicBezTo>
                  <a:cubicBezTo>
                    <a:pt x="16207" y="44585"/>
                    <a:pt x="15932" y="44527"/>
                    <a:pt x="15681" y="44401"/>
                  </a:cubicBezTo>
                  <a:cubicBezTo>
                    <a:pt x="15553" y="44337"/>
                    <a:pt x="15404" y="44307"/>
                    <a:pt x="15237" y="44307"/>
                  </a:cubicBezTo>
                  <a:cubicBezTo>
                    <a:pt x="11725" y="44307"/>
                    <a:pt x="1" y="57713"/>
                    <a:pt x="1" y="57713"/>
                  </a:cubicBezTo>
                  <a:lnTo>
                    <a:pt x="95513" y="48616"/>
                  </a:lnTo>
                  <a:lnTo>
                    <a:pt x="127886" y="30662"/>
                  </a:lnTo>
                  <a:lnTo>
                    <a:pt x="110967" y="13029"/>
                  </a:lnTo>
                  <a:lnTo>
                    <a:pt x="95751" y="1325"/>
                  </a:lnTo>
                  <a:cubicBezTo>
                    <a:pt x="95751" y="1325"/>
                    <a:pt x="93231" y="1"/>
                    <a:pt x="89899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 flipH="1">
              <a:off x="2021777" y="2295264"/>
              <a:ext cx="2837197" cy="1714265"/>
            </a:xfrm>
            <a:custGeom>
              <a:rect b="b" l="l" r="r" t="t"/>
              <a:pathLst>
                <a:path extrusionOk="0" h="54782" w="90667">
                  <a:moveTo>
                    <a:pt x="81011" y="1"/>
                  </a:moveTo>
                  <a:cubicBezTo>
                    <a:pt x="81011" y="1"/>
                    <a:pt x="71236" y="1406"/>
                    <a:pt x="68593" y="7371"/>
                  </a:cubicBezTo>
                  <a:cubicBezTo>
                    <a:pt x="65961" y="13336"/>
                    <a:pt x="61925" y="14014"/>
                    <a:pt x="57532" y="16407"/>
                  </a:cubicBezTo>
                  <a:cubicBezTo>
                    <a:pt x="53150" y="18789"/>
                    <a:pt x="48364" y="27135"/>
                    <a:pt x="45113" y="27206"/>
                  </a:cubicBezTo>
                  <a:cubicBezTo>
                    <a:pt x="41863" y="27290"/>
                    <a:pt x="35410" y="33707"/>
                    <a:pt x="30147" y="38803"/>
                  </a:cubicBezTo>
                  <a:cubicBezTo>
                    <a:pt x="28724" y="40175"/>
                    <a:pt x="27541" y="40661"/>
                    <a:pt x="26505" y="40661"/>
                  </a:cubicBezTo>
                  <a:cubicBezTo>
                    <a:pt x="23991" y="40661"/>
                    <a:pt x="22338" y="37800"/>
                    <a:pt x="20193" y="37800"/>
                  </a:cubicBezTo>
                  <a:cubicBezTo>
                    <a:pt x="19946" y="37800"/>
                    <a:pt x="19693" y="37838"/>
                    <a:pt x="19432" y="37922"/>
                  </a:cubicBezTo>
                  <a:cubicBezTo>
                    <a:pt x="8430" y="41482"/>
                    <a:pt x="1" y="54781"/>
                    <a:pt x="1" y="54781"/>
                  </a:cubicBezTo>
                  <a:cubicBezTo>
                    <a:pt x="1" y="54781"/>
                    <a:pt x="32600" y="54424"/>
                    <a:pt x="36291" y="53019"/>
                  </a:cubicBezTo>
                  <a:cubicBezTo>
                    <a:pt x="39982" y="51614"/>
                    <a:pt x="79415" y="39148"/>
                    <a:pt x="79415" y="39148"/>
                  </a:cubicBezTo>
                  <a:cubicBezTo>
                    <a:pt x="79415" y="39148"/>
                    <a:pt x="89417" y="33088"/>
                    <a:pt x="89488" y="31778"/>
                  </a:cubicBezTo>
                  <a:cubicBezTo>
                    <a:pt x="89559" y="30469"/>
                    <a:pt x="90667" y="10014"/>
                    <a:pt x="86714" y="4382"/>
                  </a:cubicBezTo>
                  <a:cubicBezTo>
                    <a:pt x="85166" y="2180"/>
                    <a:pt x="81011" y="1"/>
                    <a:pt x="81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 flipH="1">
              <a:off x="187" y="1789295"/>
              <a:ext cx="3324515" cy="2192665"/>
            </a:xfrm>
            <a:custGeom>
              <a:rect b="b" l="l" r="r" t="t"/>
              <a:pathLst>
                <a:path extrusionOk="0" h="70070" w="106240">
                  <a:moveTo>
                    <a:pt x="71785" y="1"/>
                  </a:moveTo>
                  <a:cubicBezTo>
                    <a:pt x="66349" y="1"/>
                    <a:pt x="54946" y="14020"/>
                    <a:pt x="52864" y="17348"/>
                  </a:cubicBezTo>
                  <a:cubicBezTo>
                    <a:pt x="51160" y="20088"/>
                    <a:pt x="49696" y="22326"/>
                    <a:pt x="47755" y="22326"/>
                  </a:cubicBezTo>
                  <a:cubicBezTo>
                    <a:pt x="47039" y="22326"/>
                    <a:pt x="46258" y="22021"/>
                    <a:pt x="45375" y="21325"/>
                  </a:cubicBezTo>
                  <a:cubicBezTo>
                    <a:pt x="44572" y="20694"/>
                    <a:pt x="43679" y="20286"/>
                    <a:pt x="42635" y="20286"/>
                  </a:cubicBezTo>
                  <a:cubicBezTo>
                    <a:pt x="39424" y="20286"/>
                    <a:pt x="34780" y="24149"/>
                    <a:pt x="26909" y="37268"/>
                  </a:cubicBezTo>
                  <a:cubicBezTo>
                    <a:pt x="24563" y="41173"/>
                    <a:pt x="9716" y="50757"/>
                    <a:pt x="5739" y="51662"/>
                  </a:cubicBezTo>
                  <a:cubicBezTo>
                    <a:pt x="1751" y="52579"/>
                    <a:pt x="1" y="70069"/>
                    <a:pt x="1" y="70069"/>
                  </a:cubicBezTo>
                  <a:lnTo>
                    <a:pt x="92905" y="67688"/>
                  </a:lnTo>
                  <a:lnTo>
                    <a:pt x="106240" y="58949"/>
                  </a:lnTo>
                  <a:lnTo>
                    <a:pt x="106240" y="37196"/>
                  </a:lnTo>
                  <a:cubicBezTo>
                    <a:pt x="104430" y="33088"/>
                    <a:pt x="101204" y="26278"/>
                    <a:pt x="98525" y="23433"/>
                  </a:cubicBezTo>
                  <a:cubicBezTo>
                    <a:pt x="96976" y="21796"/>
                    <a:pt x="96064" y="21396"/>
                    <a:pt x="95268" y="21396"/>
                  </a:cubicBezTo>
                  <a:cubicBezTo>
                    <a:pt x="94508" y="21396"/>
                    <a:pt x="93853" y="21761"/>
                    <a:pt x="92848" y="21761"/>
                  </a:cubicBezTo>
                  <a:cubicBezTo>
                    <a:pt x="92195" y="21761"/>
                    <a:pt x="91394" y="21607"/>
                    <a:pt x="90321" y="21099"/>
                  </a:cubicBezTo>
                  <a:cubicBezTo>
                    <a:pt x="85880" y="18991"/>
                    <a:pt x="77689" y="5180"/>
                    <a:pt x="73534" y="727"/>
                  </a:cubicBezTo>
                  <a:cubicBezTo>
                    <a:pt x="73067" y="226"/>
                    <a:pt x="72474" y="1"/>
                    <a:pt x="7178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CA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]]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 flipH="1">
              <a:off x="187" y="1886928"/>
              <a:ext cx="2907605" cy="2084205"/>
            </a:xfrm>
            <a:custGeom>
              <a:rect b="b" l="l" r="r" t="t"/>
              <a:pathLst>
                <a:path extrusionOk="0" h="66604" w="92917">
                  <a:moveTo>
                    <a:pt x="62187" y="0"/>
                  </a:moveTo>
                  <a:cubicBezTo>
                    <a:pt x="60103" y="679"/>
                    <a:pt x="57877" y="2263"/>
                    <a:pt x="56151" y="6061"/>
                  </a:cubicBezTo>
                  <a:cubicBezTo>
                    <a:pt x="52638" y="13788"/>
                    <a:pt x="53126" y="15181"/>
                    <a:pt x="46733" y="18693"/>
                  </a:cubicBezTo>
                  <a:cubicBezTo>
                    <a:pt x="40351" y="22206"/>
                    <a:pt x="43530" y="26420"/>
                    <a:pt x="38255" y="29587"/>
                  </a:cubicBezTo>
                  <a:cubicBezTo>
                    <a:pt x="32969" y="32743"/>
                    <a:pt x="21277" y="30730"/>
                    <a:pt x="19575" y="38053"/>
                  </a:cubicBezTo>
                  <a:cubicBezTo>
                    <a:pt x="17872" y="45387"/>
                    <a:pt x="17598" y="54864"/>
                    <a:pt x="11585" y="58031"/>
                  </a:cubicBezTo>
                  <a:cubicBezTo>
                    <a:pt x="7561" y="60151"/>
                    <a:pt x="2668" y="62556"/>
                    <a:pt x="1" y="66604"/>
                  </a:cubicBezTo>
                  <a:lnTo>
                    <a:pt x="79582" y="64568"/>
                  </a:lnTo>
                  <a:lnTo>
                    <a:pt x="92917" y="55829"/>
                  </a:lnTo>
                  <a:lnTo>
                    <a:pt x="92917" y="34076"/>
                  </a:lnTo>
                  <a:cubicBezTo>
                    <a:pt x="91107" y="29968"/>
                    <a:pt x="87881" y="23158"/>
                    <a:pt x="85202" y="20313"/>
                  </a:cubicBezTo>
                  <a:cubicBezTo>
                    <a:pt x="83653" y="18676"/>
                    <a:pt x="82741" y="18276"/>
                    <a:pt x="81945" y="18276"/>
                  </a:cubicBezTo>
                  <a:cubicBezTo>
                    <a:pt x="81185" y="18276"/>
                    <a:pt x="80530" y="18641"/>
                    <a:pt x="79525" y="18641"/>
                  </a:cubicBezTo>
                  <a:cubicBezTo>
                    <a:pt x="78872" y="18641"/>
                    <a:pt x="78071" y="18487"/>
                    <a:pt x="76998" y="17979"/>
                  </a:cubicBezTo>
                  <a:cubicBezTo>
                    <a:pt x="73188" y="16169"/>
                    <a:pt x="66604" y="5727"/>
                    <a:pt x="621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 flipH="1">
              <a:off x="187" y="3116097"/>
              <a:ext cx="6793195" cy="1938132"/>
            </a:xfrm>
            <a:custGeom>
              <a:rect b="b" l="l" r="r" t="t"/>
              <a:pathLst>
                <a:path extrusionOk="0" h="61936" w="217087">
                  <a:moveTo>
                    <a:pt x="188163" y="1"/>
                  </a:moveTo>
                  <a:cubicBezTo>
                    <a:pt x="183575" y="1"/>
                    <a:pt x="177693" y="1282"/>
                    <a:pt x="170260" y="4047"/>
                  </a:cubicBezTo>
                  <a:cubicBezTo>
                    <a:pt x="154746" y="9822"/>
                    <a:pt x="137041" y="7750"/>
                    <a:pt x="128147" y="12274"/>
                  </a:cubicBezTo>
                  <a:cubicBezTo>
                    <a:pt x="105883" y="23621"/>
                    <a:pt x="83201" y="22026"/>
                    <a:pt x="76284" y="22966"/>
                  </a:cubicBezTo>
                  <a:cubicBezTo>
                    <a:pt x="69366" y="23907"/>
                    <a:pt x="64592" y="24895"/>
                    <a:pt x="54602" y="27681"/>
                  </a:cubicBezTo>
                  <a:cubicBezTo>
                    <a:pt x="8478" y="40552"/>
                    <a:pt x="0" y="58649"/>
                    <a:pt x="0" y="58649"/>
                  </a:cubicBezTo>
                  <a:lnTo>
                    <a:pt x="25682" y="59423"/>
                  </a:lnTo>
                  <a:lnTo>
                    <a:pt x="61830" y="61935"/>
                  </a:lnTo>
                  <a:lnTo>
                    <a:pt x="118718" y="59745"/>
                  </a:lnTo>
                  <a:lnTo>
                    <a:pt x="183142" y="59745"/>
                  </a:lnTo>
                  <a:lnTo>
                    <a:pt x="217087" y="55292"/>
                  </a:lnTo>
                  <a:lnTo>
                    <a:pt x="217087" y="16549"/>
                  </a:lnTo>
                  <a:cubicBezTo>
                    <a:pt x="217087" y="16549"/>
                    <a:pt x="199204" y="2857"/>
                    <a:pt x="194179" y="964"/>
                  </a:cubicBezTo>
                  <a:cubicBezTo>
                    <a:pt x="192485" y="330"/>
                    <a:pt x="190490" y="1"/>
                    <a:pt x="188163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 flipH="1">
              <a:off x="4064614" y="3044907"/>
              <a:ext cx="131929" cy="298812"/>
            </a:xfrm>
            <a:custGeom>
              <a:rect b="b" l="l" r="r" t="t"/>
              <a:pathLst>
                <a:path extrusionOk="0" h="9549" w="4216">
                  <a:moveTo>
                    <a:pt x="3311" y="0"/>
                  </a:moveTo>
                  <a:lnTo>
                    <a:pt x="1" y="8192"/>
                  </a:lnTo>
                  <a:lnTo>
                    <a:pt x="501" y="9549"/>
                  </a:lnTo>
                  <a:lnTo>
                    <a:pt x="1846" y="8632"/>
                  </a:lnTo>
                  <a:lnTo>
                    <a:pt x="4216" y="310"/>
                  </a:lnTo>
                  <a:lnTo>
                    <a:pt x="33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 flipH="1">
              <a:off x="3909622" y="3351510"/>
              <a:ext cx="277971" cy="174393"/>
            </a:xfrm>
            <a:custGeom>
              <a:rect b="b" l="l" r="r" t="t"/>
              <a:pathLst>
                <a:path extrusionOk="0" h="5573" w="8883">
                  <a:moveTo>
                    <a:pt x="1429" y="1"/>
                  </a:moveTo>
                  <a:lnTo>
                    <a:pt x="1" y="239"/>
                  </a:lnTo>
                  <a:lnTo>
                    <a:pt x="656" y="1739"/>
                  </a:lnTo>
                  <a:lnTo>
                    <a:pt x="8406" y="5573"/>
                  </a:lnTo>
                  <a:lnTo>
                    <a:pt x="8883" y="475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 flipH="1">
              <a:off x="4185309" y="3332140"/>
              <a:ext cx="308920" cy="93189"/>
            </a:xfrm>
            <a:custGeom>
              <a:rect b="b" l="l" r="r" t="t"/>
              <a:pathLst>
                <a:path extrusionOk="0" h="2978" w="9872">
                  <a:moveTo>
                    <a:pt x="8407" y="1"/>
                  </a:moveTo>
                  <a:lnTo>
                    <a:pt x="1" y="2037"/>
                  </a:lnTo>
                  <a:lnTo>
                    <a:pt x="168" y="2977"/>
                  </a:lnTo>
                  <a:lnTo>
                    <a:pt x="8942" y="1834"/>
                  </a:lnTo>
                  <a:lnTo>
                    <a:pt x="9871" y="727"/>
                  </a:lnTo>
                  <a:lnTo>
                    <a:pt x="84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 flipH="1">
              <a:off x="390624" y="4056812"/>
              <a:ext cx="31" cy="3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2854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 flipH="1">
              <a:off x="187" y="4044514"/>
              <a:ext cx="4642305" cy="1012875"/>
            </a:xfrm>
            <a:custGeom>
              <a:rect b="b" l="l" r="r" t="t"/>
              <a:pathLst>
                <a:path extrusionOk="0" h="32368" w="148352">
                  <a:moveTo>
                    <a:pt x="128403" y="1"/>
                  </a:moveTo>
                  <a:cubicBezTo>
                    <a:pt x="126146" y="1"/>
                    <a:pt x="123944" y="496"/>
                    <a:pt x="122027" y="1780"/>
                  </a:cubicBezTo>
                  <a:cubicBezTo>
                    <a:pt x="113657" y="7400"/>
                    <a:pt x="108359" y="12281"/>
                    <a:pt x="91535" y="12496"/>
                  </a:cubicBezTo>
                  <a:cubicBezTo>
                    <a:pt x="74712" y="12722"/>
                    <a:pt x="55388" y="17187"/>
                    <a:pt x="47780" y="22247"/>
                  </a:cubicBezTo>
                  <a:cubicBezTo>
                    <a:pt x="40803" y="26902"/>
                    <a:pt x="12764" y="26235"/>
                    <a:pt x="0" y="32367"/>
                  </a:cubicBezTo>
                  <a:lnTo>
                    <a:pt x="148352" y="32367"/>
                  </a:lnTo>
                  <a:lnTo>
                    <a:pt x="148352" y="9555"/>
                  </a:lnTo>
                  <a:lnTo>
                    <a:pt x="144221" y="5614"/>
                  </a:lnTo>
                  <a:cubicBezTo>
                    <a:pt x="144221" y="5614"/>
                    <a:pt x="136003" y="1"/>
                    <a:pt x="128403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10"/>
          <p:cNvGrpSpPr/>
          <p:nvPr/>
        </p:nvGrpSpPr>
        <p:grpSpPr>
          <a:xfrm flipH="1">
            <a:off x="8097370" y="2422303"/>
            <a:ext cx="446222" cy="77476"/>
            <a:chOff x="6146875" y="1767300"/>
            <a:chExt cx="331025" cy="57475"/>
          </a:xfrm>
        </p:grpSpPr>
        <p:sp>
          <p:nvSpPr>
            <p:cNvPr id="543" name="Google Shape;543;p10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0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0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6" name="Google Shape;546;p10"/>
          <p:cNvSpPr/>
          <p:nvPr/>
        </p:nvSpPr>
        <p:spPr>
          <a:xfrm>
            <a:off x="-65314" y="4521891"/>
            <a:ext cx="7674428" cy="15138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0"/>
          <p:cNvSpPr txBox="1"/>
          <p:nvPr>
            <p:ph idx="1" type="subTitle"/>
          </p:nvPr>
        </p:nvSpPr>
        <p:spPr>
          <a:xfrm>
            <a:off x="5712700" y="2487450"/>
            <a:ext cx="28308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-CA"/>
              <a:t>Learn more about community science and water quality testing at waterrangers.ca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/>
          <p:nvPr>
            <p:ph type="title"/>
          </p:nvPr>
        </p:nvSpPr>
        <p:spPr>
          <a:xfrm>
            <a:off x="717450" y="373050"/>
            <a:ext cx="676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CA" sz="3600">
                <a:solidFill>
                  <a:srgbClr val="053B5C"/>
                </a:solidFill>
                <a:latin typeface="Arial"/>
                <a:ea typeface="Arial"/>
                <a:cs typeface="Arial"/>
                <a:sym typeface="Arial"/>
              </a:rPr>
              <a:t>WHAT IS AN ALGAE BLOOM?</a:t>
            </a:r>
            <a:endParaRPr sz="3600">
              <a:solidFill>
                <a:srgbClr val="053B5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>
            <p:ph idx="1" type="body"/>
          </p:nvPr>
        </p:nvSpPr>
        <p:spPr>
          <a:xfrm>
            <a:off x="717450" y="1211151"/>
            <a:ext cx="6490500" cy="31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sz="1400"/>
              <a:t>When water quality conditions are right for </a:t>
            </a:r>
            <a:r>
              <a:rPr b="1" lang="en-CA" sz="1400"/>
              <a:t>algae</a:t>
            </a:r>
            <a:r>
              <a:rPr lang="en-CA" sz="1400"/>
              <a:t>, a type of aquatic plant, to grow rapidly, it can quickly take over a water body causing what is known as an </a:t>
            </a:r>
            <a:r>
              <a:rPr b="1" lang="en-CA" sz="1400"/>
              <a:t>algae bloom</a:t>
            </a:r>
            <a:r>
              <a:rPr lang="en-CA" sz="1400"/>
              <a:t>. </a:t>
            </a:r>
            <a:r>
              <a:rPr b="1" lang="en-CA" sz="1400">
                <a:solidFill>
                  <a:srgbClr val="20734C"/>
                </a:solidFill>
              </a:rPr>
              <a:t>They are a major problem in many Canadian lakes!</a:t>
            </a:r>
            <a:endParaRPr sz="1400">
              <a:solidFill>
                <a:srgbClr val="20734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sz="1400"/>
              <a:t>Algae Blooms have many negative impacts on lakes!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CA" sz="1400"/>
              <a:t>Decreased oxygen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CA" sz="1400"/>
              <a:t>Decreased clarity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i="1" lang="en-CA" sz="1400"/>
              <a:t>Blue-Green Algae</a:t>
            </a:r>
            <a:r>
              <a:rPr lang="en-CA" sz="1400"/>
              <a:t>, one type of algae bloom, is extremely toxic </a:t>
            </a:r>
            <a:endParaRPr/>
          </a:p>
          <a:p>
            <a:pPr indent="-2159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</p:txBody>
      </p:sp>
      <p:grpSp>
        <p:nvGrpSpPr>
          <p:cNvPr id="110" name="Google Shape;110;p2"/>
          <p:cNvGrpSpPr/>
          <p:nvPr/>
        </p:nvGrpSpPr>
        <p:grpSpPr>
          <a:xfrm flipH="1">
            <a:off x="809995" y="1066165"/>
            <a:ext cx="446222" cy="77476"/>
            <a:chOff x="6146875" y="1767300"/>
            <a:chExt cx="331025" cy="57475"/>
          </a:xfrm>
        </p:grpSpPr>
        <p:sp>
          <p:nvSpPr>
            <p:cNvPr id="111" name="Google Shape;111;p2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86" y="3238540"/>
            <a:ext cx="2822456" cy="171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7429" y="3245748"/>
            <a:ext cx="2262998" cy="169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04f91b7cb_0_0"/>
          <p:cNvSpPr txBox="1"/>
          <p:nvPr>
            <p:ph type="title"/>
          </p:nvPr>
        </p:nvSpPr>
        <p:spPr>
          <a:xfrm>
            <a:off x="717450" y="373050"/>
            <a:ext cx="676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CA" sz="3600">
                <a:solidFill>
                  <a:srgbClr val="053B5C"/>
                </a:solidFill>
                <a:latin typeface="Arial"/>
                <a:ea typeface="Arial"/>
                <a:cs typeface="Arial"/>
                <a:sym typeface="Arial"/>
              </a:rPr>
              <a:t>ALGAE CHARACTERISTICS </a:t>
            </a:r>
            <a:endParaRPr sz="3600">
              <a:solidFill>
                <a:srgbClr val="053B5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2c04f91b7cb_0_0"/>
          <p:cNvSpPr txBox="1"/>
          <p:nvPr>
            <p:ph idx="1" type="body"/>
          </p:nvPr>
        </p:nvSpPr>
        <p:spPr>
          <a:xfrm>
            <a:off x="717450" y="1211151"/>
            <a:ext cx="6490500" cy="31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CA" sz="1400"/>
              <a:t>Green and blue-green algae are common types found in water bodies. Sometimes pollen in water can be mistaken for algae.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CA" sz="1400"/>
              <a:t>Algae need </a:t>
            </a:r>
            <a:r>
              <a:rPr b="1" lang="en-CA" sz="1400"/>
              <a:t>warm temperatures</a:t>
            </a:r>
            <a:r>
              <a:rPr lang="en-CA" sz="1400"/>
              <a:t> and </a:t>
            </a:r>
            <a:r>
              <a:rPr b="1" lang="en-CA" sz="1400"/>
              <a:t>high levels of nitrogen and phosphorous </a:t>
            </a:r>
            <a:r>
              <a:rPr lang="en-CA" sz="1400"/>
              <a:t>to bloom.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CA" sz="1400"/>
              <a:t>Algae lack roots, stems, or leaves like aquatic plants. </a:t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122" name="Google Shape;122;g2c04f91b7cb_0_0"/>
          <p:cNvGrpSpPr/>
          <p:nvPr/>
        </p:nvGrpSpPr>
        <p:grpSpPr>
          <a:xfrm flipH="1">
            <a:off x="809995" y="1066165"/>
            <a:ext cx="446222" cy="77476"/>
            <a:chOff x="6146875" y="1767300"/>
            <a:chExt cx="331025" cy="57475"/>
          </a:xfrm>
        </p:grpSpPr>
        <p:sp>
          <p:nvSpPr>
            <p:cNvPr id="123" name="Google Shape;123;g2c04f91b7cb_0_0"/>
            <p:cNvSpPr/>
            <p:nvPr/>
          </p:nvSpPr>
          <p:spPr>
            <a:xfrm>
              <a:off x="6277250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g2c04f91b7cb_0_0"/>
            <p:cNvSpPr/>
            <p:nvPr/>
          </p:nvSpPr>
          <p:spPr>
            <a:xfrm>
              <a:off x="6146875" y="1767300"/>
              <a:ext cx="74150" cy="57475"/>
            </a:xfrm>
            <a:custGeom>
              <a:rect b="b" l="l" r="r" t="t"/>
              <a:pathLst>
                <a:path extrusionOk="0" h="2299" w="2966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g2c04f91b7cb_0_0"/>
            <p:cNvSpPr/>
            <p:nvPr/>
          </p:nvSpPr>
          <p:spPr>
            <a:xfrm>
              <a:off x="6403775" y="1767300"/>
              <a:ext cx="74125" cy="57475"/>
            </a:xfrm>
            <a:custGeom>
              <a:rect b="b" l="l" r="r" t="t"/>
              <a:pathLst>
                <a:path extrusionOk="0" h="2299" w="2965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6" name="Google Shape;126;g2c04f91b7cb_0_0"/>
          <p:cNvPicPr preferRelativeResize="0"/>
          <p:nvPr/>
        </p:nvPicPr>
        <p:blipFill rotWithShape="1">
          <a:blip r:embed="rId3">
            <a:alphaModFix/>
          </a:blip>
          <a:srcRect b="2543" l="-1160" r="1160" t="0"/>
          <a:stretch/>
        </p:blipFill>
        <p:spPr>
          <a:xfrm>
            <a:off x="526600" y="2805725"/>
            <a:ext cx="7537824" cy="21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2c04f91b7cb_0_0"/>
          <p:cNvSpPr/>
          <p:nvPr/>
        </p:nvSpPr>
        <p:spPr>
          <a:xfrm>
            <a:off x="674813" y="4503575"/>
            <a:ext cx="7326600" cy="40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g2c04f91b7cb_0_0"/>
          <p:cNvSpPr txBox="1"/>
          <p:nvPr>
            <p:ph type="title"/>
          </p:nvPr>
        </p:nvSpPr>
        <p:spPr>
          <a:xfrm>
            <a:off x="810000" y="4503575"/>
            <a:ext cx="19446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CA" sz="1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Green algae</a:t>
            </a:r>
            <a:endParaRPr b="1" sz="140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2c04f91b7cb_0_0"/>
          <p:cNvSpPr txBox="1"/>
          <p:nvPr>
            <p:ph type="title"/>
          </p:nvPr>
        </p:nvSpPr>
        <p:spPr>
          <a:xfrm>
            <a:off x="3422350" y="4503575"/>
            <a:ext cx="19446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CA" sz="1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Blue-green algae</a:t>
            </a:r>
            <a:endParaRPr b="1" sz="140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c04f91b7cb_0_0"/>
          <p:cNvSpPr txBox="1"/>
          <p:nvPr>
            <p:ph type="title"/>
          </p:nvPr>
        </p:nvSpPr>
        <p:spPr>
          <a:xfrm>
            <a:off x="5938825" y="4503575"/>
            <a:ext cx="19446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CA" sz="1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Pollen</a:t>
            </a:r>
            <a:endParaRPr b="1" sz="140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/>
          <p:nvPr>
            <p:ph type="title"/>
          </p:nvPr>
        </p:nvSpPr>
        <p:spPr>
          <a:xfrm>
            <a:off x="2463731" y="1104075"/>
            <a:ext cx="37989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CA" sz="5400">
                <a:latin typeface="Arial"/>
                <a:ea typeface="Arial"/>
                <a:cs typeface="Arial"/>
                <a:sym typeface="Arial"/>
              </a:rPr>
              <a:t>BIG QUESTION</a:t>
            </a:r>
            <a:endParaRPr sz="5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"/>
          <p:cNvSpPr txBox="1"/>
          <p:nvPr>
            <p:ph idx="1" type="subTitle"/>
          </p:nvPr>
        </p:nvSpPr>
        <p:spPr>
          <a:xfrm>
            <a:off x="2463731" y="1733506"/>
            <a:ext cx="3573600" cy="14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b="1" lang="en-CA"/>
              <a:t>Does the landscape around a lake influence potential algae blooms?</a:t>
            </a:r>
            <a:endParaRPr b="1"/>
          </a:p>
        </p:txBody>
      </p:sp>
      <p:grpSp>
        <p:nvGrpSpPr>
          <p:cNvPr id="137" name="Google Shape;137;p3"/>
          <p:cNvGrpSpPr/>
          <p:nvPr/>
        </p:nvGrpSpPr>
        <p:grpSpPr>
          <a:xfrm>
            <a:off x="6522106" y="2404618"/>
            <a:ext cx="343269" cy="342505"/>
            <a:chOff x="1745217" y="1515471"/>
            <a:chExt cx="343269" cy="342505"/>
          </a:xfrm>
        </p:grpSpPr>
        <p:sp>
          <p:nvSpPr>
            <p:cNvPr id="138" name="Google Shape;138;p3"/>
            <p:cNvSpPr/>
            <p:nvPr/>
          </p:nvSpPr>
          <p:spPr>
            <a:xfrm>
              <a:off x="1854448" y="1647096"/>
              <a:ext cx="22012" cy="21630"/>
            </a:xfrm>
            <a:custGeom>
              <a:rect b="b" l="l" r="r" t="t"/>
              <a:pathLst>
                <a:path extrusionOk="0" h="679" w="691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906021" y="1647096"/>
              <a:ext cx="21661" cy="21630"/>
            </a:xfrm>
            <a:custGeom>
              <a:rect b="b" l="l" r="r" t="t"/>
              <a:pathLst>
                <a:path extrusionOk="0" h="679" w="68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956830" y="1647096"/>
              <a:ext cx="22044" cy="21630"/>
            </a:xfrm>
            <a:custGeom>
              <a:rect b="b" l="l" r="r" t="t"/>
              <a:pathLst>
                <a:path extrusionOk="0" h="679" w="692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745217" y="1515471"/>
              <a:ext cx="343269" cy="342505"/>
            </a:xfrm>
            <a:custGeom>
              <a:rect b="b" l="l" r="r" t="t"/>
              <a:pathLst>
                <a:path extrusionOk="0" h="10752" w="10776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3"/>
          <p:cNvSpPr txBox="1"/>
          <p:nvPr/>
        </p:nvSpPr>
        <p:spPr>
          <a:xfrm>
            <a:off x="6894523" y="2404618"/>
            <a:ext cx="223342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Discuss with a classmate</a:t>
            </a: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6446222" y="2851697"/>
            <a:ext cx="482058" cy="342504"/>
            <a:chOff x="3967437" y="3837102"/>
            <a:chExt cx="364709" cy="295404"/>
          </a:xfrm>
        </p:grpSpPr>
        <p:sp>
          <p:nvSpPr>
            <p:cNvPr id="144" name="Google Shape;144;p3"/>
            <p:cNvSpPr/>
            <p:nvPr/>
          </p:nvSpPr>
          <p:spPr>
            <a:xfrm>
              <a:off x="4178750" y="3868334"/>
              <a:ext cx="153396" cy="264172"/>
            </a:xfrm>
            <a:custGeom>
              <a:rect b="b" l="l" r="r" t="t"/>
              <a:pathLst>
                <a:path extrusionOk="0" h="8306" w="4823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969346" y="3937447"/>
              <a:ext cx="198431" cy="194678"/>
            </a:xfrm>
            <a:custGeom>
              <a:rect b="b" l="l" r="r" t="t"/>
              <a:pathLst>
                <a:path extrusionOk="0" h="6121" w="6239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967437" y="3837102"/>
              <a:ext cx="331376" cy="89786"/>
            </a:xfrm>
            <a:custGeom>
              <a:rect b="b" l="l" r="r" t="t"/>
              <a:pathLst>
                <a:path extrusionOk="0" h="2823" w="10419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994694" y="3917378"/>
              <a:ext cx="158325" cy="156067"/>
            </a:xfrm>
            <a:custGeom>
              <a:rect b="b" l="l" r="r" t="t"/>
              <a:pathLst>
                <a:path extrusionOk="0" h="4907" w="4978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160812" y="3927174"/>
              <a:ext cx="155813" cy="149992"/>
            </a:xfrm>
            <a:custGeom>
              <a:rect b="b" l="l" r="r" t="t"/>
              <a:pathLst>
                <a:path extrusionOk="0" h="4716" w="4899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3"/>
          <p:cNvSpPr txBox="1"/>
          <p:nvPr/>
        </p:nvSpPr>
        <p:spPr>
          <a:xfrm>
            <a:off x="6894523" y="2881358"/>
            <a:ext cx="223342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Draw a picture</a:t>
            </a:r>
            <a:endParaRPr/>
          </a:p>
        </p:txBody>
      </p:sp>
      <p:grpSp>
        <p:nvGrpSpPr>
          <p:cNvPr id="150" name="Google Shape;150;p3"/>
          <p:cNvGrpSpPr/>
          <p:nvPr/>
        </p:nvGrpSpPr>
        <p:grpSpPr>
          <a:xfrm>
            <a:off x="6559393" y="3282210"/>
            <a:ext cx="269262" cy="352050"/>
            <a:chOff x="1367060" y="2422129"/>
            <a:chExt cx="269262" cy="352050"/>
          </a:xfrm>
        </p:grpSpPr>
        <p:sp>
          <p:nvSpPr>
            <p:cNvPr id="151" name="Google Shape;151;p3"/>
            <p:cNvSpPr/>
            <p:nvPr/>
          </p:nvSpPr>
          <p:spPr>
            <a:xfrm>
              <a:off x="1392059" y="2651857"/>
              <a:ext cx="129160" cy="122322"/>
            </a:xfrm>
            <a:custGeom>
              <a:rect b="b" l="l" r="r" t="t"/>
              <a:pathLst>
                <a:path extrusionOk="0" h="3846" w="4061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367060" y="2441912"/>
              <a:ext cx="82184" cy="212139"/>
            </a:xfrm>
            <a:custGeom>
              <a:rect b="b" l="l" r="r" t="t"/>
              <a:pathLst>
                <a:path extrusionOk="0" h="6670" w="2584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456051" y="2422129"/>
              <a:ext cx="180271" cy="162937"/>
            </a:xfrm>
            <a:custGeom>
              <a:rect b="b" l="l" r="r" t="t"/>
              <a:pathLst>
                <a:path extrusionOk="0" h="5123" w="5668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532160" y="2593590"/>
              <a:ext cx="81834" cy="180207"/>
            </a:xfrm>
            <a:custGeom>
              <a:rect b="b" l="l" r="r" t="t"/>
              <a:pathLst>
                <a:path extrusionOk="0" h="5666" w="2573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425359" y="2572313"/>
              <a:ext cx="24267" cy="17843"/>
            </a:xfrm>
            <a:custGeom>
              <a:rect b="b" l="l" r="r" t="t"/>
              <a:pathLst>
                <a:path extrusionOk="0" h="561" w="763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562820" y="2573680"/>
              <a:ext cx="26176" cy="17620"/>
            </a:xfrm>
            <a:custGeom>
              <a:rect b="b" l="l" r="r" t="t"/>
              <a:pathLst>
                <a:path extrusionOk="0" h="554" w="823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448100" y="2481414"/>
              <a:ext cx="125375" cy="191275"/>
            </a:xfrm>
            <a:custGeom>
              <a:rect b="b" l="l" r="r" t="t"/>
              <a:pathLst>
                <a:path extrusionOk="0" h="6014" w="3942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502232" y="2449259"/>
              <a:ext cx="10655" cy="25380"/>
            </a:xfrm>
            <a:custGeom>
              <a:rect b="b" l="l" r="r" t="t"/>
              <a:pathLst>
                <a:path extrusionOk="0" h="798" w="335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458309" y="2460582"/>
              <a:ext cx="18988" cy="23090"/>
            </a:xfrm>
            <a:custGeom>
              <a:rect b="b" l="l" r="r" t="t"/>
              <a:pathLst>
                <a:path extrusionOk="0" h="726" w="597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425741" y="2492768"/>
              <a:ext cx="25031" cy="17874"/>
            </a:xfrm>
            <a:custGeom>
              <a:rect b="b" l="l" r="r" t="t"/>
              <a:pathLst>
                <a:path extrusionOk="0" h="562" w="787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14768" y="2535959"/>
              <a:ext cx="25031" cy="10655"/>
            </a:xfrm>
            <a:custGeom>
              <a:rect b="b" l="l" r="r" t="t"/>
              <a:pathLst>
                <a:path extrusionOk="0" h="335" w="787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573825" y="2537104"/>
              <a:ext cx="24999" cy="10241"/>
            </a:xfrm>
            <a:custGeom>
              <a:rect b="b" l="l" r="r" t="t"/>
              <a:pathLst>
                <a:path extrusionOk="0" h="322" w="78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563965" y="2493627"/>
              <a:ext cx="24649" cy="17525"/>
            </a:xfrm>
            <a:custGeom>
              <a:rect b="b" l="l" r="r" t="t"/>
              <a:pathLst>
                <a:path extrusionOk="0" h="551" w="775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537853" y="2461440"/>
              <a:ext cx="18956" cy="23090"/>
            </a:xfrm>
            <a:custGeom>
              <a:rect b="b" l="l" r="r" t="t"/>
              <a:pathLst>
                <a:path extrusionOk="0" h="726" w="596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" name="Google Shape;165;p3"/>
          <p:cNvSpPr txBox="1"/>
          <p:nvPr/>
        </p:nvSpPr>
        <p:spPr>
          <a:xfrm>
            <a:off x="6894523" y="3352849"/>
            <a:ext cx="223342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Explain your </a:t>
            </a:r>
            <a:r>
              <a:rPr b="0" i="1" lang="en-CA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hypothesis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3"/>
          <p:cNvSpPr txBox="1"/>
          <p:nvPr/>
        </p:nvSpPr>
        <p:spPr>
          <a:xfrm>
            <a:off x="5196160" y="1969790"/>
            <a:ext cx="5058577" cy="1526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b="1" i="0" lang="en-CA" sz="1400" u="sng" cap="none" strike="noStrik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What Do You Think?</a:t>
            </a: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6385169" y="2336800"/>
            <a:ext cx="2680677" cy="1555262"/>
          </a:xfrm>
          <a:prstGeom prst="rect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4"/>
          <p:cNvGrpSpPr/>
          <p:nvPr/>
        </p:nvGrpSpPr>
        <p:grpSpPr>
          <a:xfrm flipH="1" rot="1398551">
            <a:off x="1486968" y="382054"/>
            <a:ext cx="1522160" cy="1254196"/>
            <a:chOff x="698956" y="6526827"/>
            <a:chExt cx="1522132" cy="1254173"/>
          </a:xfrm>
        </p:grpSpPr>
        <p:grpSp>
          <p:nvGrpSpPr>
            <p:cNvPr id="173" name="Google Shape;173;p4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174" name="Google Shape;174;p4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5" name="Google Shape;175;p4"/>
              <p:cNvGrpSpPr/>
              <p:nvPr/>
            </p:nvGrpSpPr>
            <p:grpSpPr>
              <a:xfrm>
                <a:off x="2227541" y="6635268"/>
                <a:ext cx="2250382" cy="1871836"/>
                <a:chOff x="2227541" y="6635268"/>
                <a:chExt cx="2250382" cy="1871836"/>
              </a:xfrm>
            </p:grpSpPr>
            <p:sp>
              <p:nvSpPr>
                <p:cNvPr id="176" name="Google Shape;176;p4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4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4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9" name="Google Shape;179;p4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180" name="Google Shape;180;p4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1" name="Google Shape;181;p4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182" name="Google Shape;182;p4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4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4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4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86" name="Google Shape;186;p4"/>
          <p:cNvSpPr/>
          <p:nvPr/>
        </p:nvSpPr>
        <p:spPr>
          <a:xfrm rot="5400000">
            <a:off x="1125425" y="61250"/>
            <a:ext cx="1407000" cy="3678300"/>
          </a:xfrm>
          <a:prstGeom prst="round2SameRect">
            <a:avLst>
              <a:gd fmla="val 10879" name="adj1"/>
              <a:gd fmla="val 0" name="adj2"/>
            </a:avLst>
          </a:prstGeom>
          <a:solidFill>
            <a:srgbClr val="9FE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7" name="Google Shape;187;p4"/>
          <p:cNvGrpSpPr/>
          <p:nvPr/>
        </p:nvGrpSpPr>
        <p:grpSpPr>
          <a:xfrm>
            <a:off x="4447774" y="961960"/>
            <a:ext cx="3795714" cy="3101577"/>
            <a:chOff x="238125" y="1676700"/>
            <a:chExt cx="2045650" cy="1779275"/>
          </a:xfrm>
        </p:grpSpPr>
        <p:sp>
          <p:nvSpPr>
            <p:cNvPr id="188" name="Google Shape;188;p4"/>
            <p:cNvSpPr/>
            <p:nvPr/>
          </p:nvSpPr>
          <p:spPr>
            <a:xfrm>
              <a:off x="1006875" y="3190025"/>
              <a:ext cx="508150" cy="247100"/>
            </a:xfrm>
            <a:custGeom>
              <a:rect b="b" l="l" r="r" t="t"/>
              <a:pathLst>
                <a:path extrusionOk="0" h="9884" w="20326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021625" y="3190025"/>
              <a:ext cx="452425" cy="197525"/>
            </a:xfrm>
            <a:custGeom>
              <a:rect b="b" l="l" r="r" t="t"/>
              <a:pathLst>
                <a:path extrusionOk="0" h="7901" w="18097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968750" y="3417450"/>
              <a:ext cx="584375" cy="38525"/>
            </a:xfrm>
            <a:custGeom>
              <a:rect b="b" l="l" r="r" t="t"/>
              <a:pathLst>
                <a:path extrusionOk="0" h="1541" w="23375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238125" y="1777900"/>
              <a:ext cx="2045650" cy="1461300"/>
            </a:xfrm>
            <a:custGeom>
              <a:rect b="b" l="l" r="r" t="t"/>
              <a:pathLst>
                <a:path extrusionOk="0" h="58452" w="81826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38125" y="1676700"/>
              <a:ext cx="2045650" cy="1390400"/>
            </a:xfrm>
            <a:custGeom>
              <a:rect b="b" l="l" r="r" t="t"/>
              <a:pathLst>
                <a:path extrusionOk="0" h="55616" w="81826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46300" y="1773800"/>
              <a:ext cx="1829300" cy="1140050"/>
            </a:xfrm>
            <a:custGeom>
              <a:rect b="b" l="l" r="r" t="t"/>
              <a:pathLst>
                <a:path extrusionOk="0" h="45602" w="73172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244550" y="1708650"/>
              <a:ext cx="28700" cy="24925"/>
            </a:xfrm>
            <a:custGeom>
              <a:rect b="b" l="l" r="r" t="t"/>
              <a:pathLst>
                <a:path extrusionOk="0" h="997" w="1148">
                  <a:moveTo>
                    <a:pt x="656" y="1"/>
                  </a:moveTo>
                  <a:cubicBezTo>
                    <a:pt x="213" y="1"/>
                    <a:pt x="0" y="541"/>
                    <a:pt x="312" y="853"/>
                  </a:cubicBezTo>
                  <a:cubicBezTo>
                    <a:pt x="411" y="952"/>
                    <a:pt x="532" y="996"/>
                    <a:pt x="650" y="996"/>
                  </a:cubicBezTo>
                  <a:cubicBezTo>
                    <a:pt x="904" y="996"/>
                    <a:pt x="1147" y="794"/>
                    <a:pt x="1147" y="492"/>
                  </a:cubicBezTo>
                  <a:cubicBezTo>
                    <a:pt x="1147" y="230"/>
                    <a:pt x="934" y="1"/>
                    <a:pt x="656" y="1"/>
                  </a:cubicBezTo>
                  <a:close/>
                </a:path>
              </a:pathLst>
            </a:custGeom>
            <a:solidFill>
              <a:srgbClr val="363C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4"/>
          <p:cNvSpPr txBox="1"/>
          <p:nvPr>
            <p:ph idx="1" type="subTitle"/>
          </p:nvPr>
        </p:nvSpPr>
        <p:spPr>
          <a:xfrm>
            <a:off x="0" y="2623354"/>
            <a:ext cx="3504243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      Take a look at </a:t>
            </a:r>
            <a:r>
              <a:rPr b="1" lang="en-CA" u="sng">
                <a:solidFill>
                  <a:schemeClr val="hlink"/>
                </a:solidFill>
                <a:hlinkClick r:id="rId3"/>
              </a:rPr>
              <a:t>Big Rideau Lake on Google Maps</a:t>
            </a:r>
            <a:r>
              <a:rPr b="1" lang="en-CA"/>
              <a:t>.</a:t>
            </a:r>
            <a:r>
              <a:rPr lang="en-CA"/>
              <a:t> Big Rideau is a popular summer cottage lake, and it has a lot of boat traffic as they move through the Rideau Canal.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CA"/>
            </a:br>
            <a:endParaRPr/>
          </a:p>
        </p:txBody>
      </p:sp>
      <p:sp>
        <p:nvSpPr>
          <p:cNvPr id="196" name="Google Shape;196;p4"/>
          <p:cNvSpPr txBox="1"/>
          <p:nvPr/>
        </p:nvSpPr>
        <p:spPr>
          <a:xfrm>
            <a:off x="1037675" y="1555100"/>
            <a:ext cx="2630400" cy="8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 the Map</a:t>
            </a:r>
            <a:endParaRPr/>
          </a:p>
        </p:txBody>
      </p:sp>
      <p:pic>
        <p:nvPicPr>
          <p:cNvPr descr="A picture containing mountain, large, green, table&#10;&#10;Description automatically generated" id="197" name="Google Shape;19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9537" y="1118669"/>
            <a:ext cx="3624579" cy="207057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 txBox="1"/>
          <p:nvPr/>
        </p:nvSpPr>
        <p:spPr>
          <a:xfrm>
            <a:off x="-10225" y="1004475"/>
            <a:ext cx="11079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1" lang="en-CA" sz="6000"/>
              <a:t>1</a:t>
            </a: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g2c04f91b7cb_0_55"/>
          <p:cNvGrpSpPr/>
          <p:nvPr/>
        </p:nvGrpSpPr>
        <p:grpSpPr>
          <a:xfrm flipH="1" rot="1398551">
            <a:off x="1486968" y="382055"/>
            <a:ext cx="1522160" cy="1254196"/>
            <a:chOff x="698956" y="6526827"/>
            <a:chExt cx="1522132" cy="1254173"/>
          </a:xfrm>
        </p:grpSpPr>
        <p:grpSp>
          <p:nvGrpSpPr>
            <p:cNvPr id="204" name="Google Shape;204;g2c04f91b7cb_0_55"/>
            <p:cNvGrpSpPr/>
            <p:nvPr/>
          </p:nvGrpSpPr>
          <p:grpSpPr>
            <a:xfrm>
              <a:off x="970014" y="6599641"/>
              <a:ext cx="1251074" cy="1089966"/>
              <a:chOff x="2227541" y="6011760"/>
              <a:chExt cx="2864180" cy="2495343"/>
            </a:xfrm>
          </p:grpSpPr>
          <p:sp>
            <p:nvSpPr>
              <p:cNvPr id="205" name="Google Shape;205;g2c04f91b7cb_0_55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6" name="Google Shape;206;g2c04f91b7cb_0_55"/>
              <p:cNvGrpSpPr/>
              <p:nvPr/>
            </p:nvGrpSpPr>
            <p:grpSpPr>
              <a:xfrm>
                <a:off x="2227541" y="6635268"/>
                <a:ext cx="2250382" cy="1871835"/>
                <a:chOff x="2227541" y="6635268"/>
                <a:chExt cx="2250382" cy="1871835"/>
              </a:xfrm>
            </p:grpSpPr>
            <p:sp>
              <p:nvSpPr>
                <p:cNvPr id="207" name="Google Shape;207;g2c04f91b7cb_0_55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g2c04f91b7cb_0_55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g2c04f91b7cb_0_55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0" name="Google Shape;210;g2c04f91b7cb_0_55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211" name="Google Shape;211;g2c04f91b7cb_0_55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2" name="Google Shape;212;g2c04f91b7cb_0_55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213" name="Google Shape;213;g2c04f91b7cb_0_55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g2c04f91b7cb_0_55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g2c04f91b7cb_0_55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g2c04f91b7cb_0_55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17" name="Google Shape;217;g2c04f91b7cb_0_55"/>
          <p:cNvGrpSpPr/>
          <p:nvPr/>
        </p:nvGrpSpPr>
        <p:grpSpPr>
          <a:xfrm>
            <a:off x="4447773" y="962012"/>
            <a:ext cx="3795704" cy="3101632"/>
            <a:chOff x="238125" y="1676700"/>
            <a:chExt cx="2045650" cy="1779275"/>
          </a:xfrm>
        </p:grpSpPr>
        <p:sp>
          <p:nvSpPr>
            <p:cNvPr id="218" name="Google Shape;218;g2c04f91b7cb_0_55"/>
            <p:cNvSpPr/>
            <p:nvPr/>
          </p:nvSpPr>
          <p:spPr>
            <a:xfrm>
              <a:off x="1006875" y="3190025"/>
              <a:ext cx="508150" cy="247100"/>
            </a:xfrm>
            <a:custGeom>
              <a:rect b="b" l="l" r="r" t="t"/>
              <a:pathLst>
                <a:path extrusionOk="0" h="9884" w="20326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g2c04f91b7cb_0_55"/>
            <p:cNvSpPr/>
            <p:nvPr/>
          </p:nvSpPr>
          <p:spPr>
            <a:xfrm>
              <a:off x="1021625" y="3190025"/>
              <a:ext cx="452425" cy="197525"/>
            </a:xfrm>
            <a:custGeom>
              <a:rect b="b" l="l" r="r" t="t"/>
              <a:pathLst>
                <a:path extrusionOk="0" h="7901" w="18097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2c04f91b7cb_0_55"/>
            <p:cNvSpPr/>
            <p:nvPr/>
          </p:nvSpPr>
          <p:spPr>
            <a:xfrm>
              <a:off x="968750" y="3417450"/>
              <a:ext cx="584375" cy="38525"/>
            </a:xfrm>
            <a:custGeom>
              <a:rect b="b" l="l" r="r" t="t"/>
              <a:pathLst>
                <a:path extrusionOk="0" h="1541" w="23375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2c04f91b7cb_0_55"/>
            <p:cNvSpPr/>
            <p:nvPr/>
          </p:nvSpPr>
          <p:spPr>
            <a:xfrm>
              <a:off x="238125" y="1777900"/>
              <a:ext cx="2045650" cy="1461300"/>
            </a:xfrm>
            <a:custGeom>
              <a:rect b="b" l="l" r="r" t="t"/>
              <a:pathLst>
                <a:path extrusionOk="0" h="58452" w="81826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2c04f91b7cb_0_55"/>
            <p:cNvSpPr/>
            <p:nvPr/>
          </p:nvSpPr>
          <p:spPr>
            <a:xfrm>
              <a:off x="238125" y="1676700"/>
              <a:ext cx="2045650" cy="1390400"/>
            </a:xfrm>
            <a:custGeom>
              <a:rect b="b" l="l" r="r" t="t"/>
              <a:pathLst>
                <a:path extrusionOk="0" h="55616" w="81826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2c04f91b7cb_0_55"/>
            <p:cNvSpPr/>
            <p:nvPr/>
          </p:nvSpPr>
          <p:spPr>
            <a:xfrm>
              <a:off x="346300" y="1773800"/>
              <a:ext cx="1829300" cy="1140050"/>
            </a:xfrm>
            <a:custGeom>
              <a:rect b="b" l="l" r="r" t="t"/>
              <a:pathLst>
                <a:path extrusionOk="0" h="45602" w="73172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g2c04f91b7cb_0_55"/>
            <p:cNvSpPr/>
            <p:nvPr/>
          </p:nvSpPr>
          <p:spPr>
            <a:xfrm>
              <a:off x="1244550" y="1708650"/>
              <a:ext cx="28700" cy="24925"/>
            </a:xfrm>
            <a:custGeom>
              <a:rect b="b" l="l" r="r" t="t"/>
              <a:pathLst>
                <a:path extrusionOk="0" h="997" w="1148">
                  <a:moveTo>
                    <a:pt x="656" y="1"/>
                  </a:moveTo>
                  <a:cubicBezTo>
                    <a:pt x="213" y="1"/>
                    <a:pt x="0" y="541"/>
                    <a:pt x="312" y="853"/>
                  </a:cubicBezTo>
                  <a:cubicBezTo>
                    <a:pt x="411" y="952"/>
                    <a:pt x="532" y="996"/>
                    <a:pt x="650" y="996"/>
                  </a:cubicBezTo>
                  <a:cubicBezTo>
                    <a:pt x="904" y="996"/>
                    <a:pt x="1147" y="794"/>
                    <a:pt x="1147" y="492"/>
                  </a:cubicBezTo>
                  <a:cubicBezTo>
                    <a:pt x="1147" y="230"/>
                    <a:pt x="934" y="1"/>
                    <a:pt x="656" y="1"/>
                  </a:cubicBezTo>
                  <a:close/>
                </a:path>
              </a:pathLst>
            </a:custGeom>
            <a:solidFill>
              <a:srgbClr val="363C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icture containing mountain, large, green, table&#10;&#10;Description automatically generated" id="225" name="Google Shape;225;g2c04f91b7cb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9537" y="1118669"/>
            <a:ext cx="3624578" cy="207057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2c04f91b7cb_0_55"/>
          <p:cNvSpPr txBox="1"/>
          <p:nvPr>
            <p:ph idx="1" type="subTitle"/>
          </p:nvPr>
        </p:nvSpPr>
        <p:spPr>
          <a:xfrm>
            <a:off x="0" y="2682809"/>
            <a:ext cx="36495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CA"/>
              <a:t>How do you think the runoff differs between the North and South shores of Big Rideau? 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CA"/>
              <a:t>How would this difference influence algae blooms?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CA"/>
            </a:br>
            <a:endParaRPr/>
          </a:p>
        </p:txBody>
      </p:sp>
      <p:grpSp>
        <p:nvGrpSpPr>
          <p:cNvPr id="227" name="Google Shape;227;g2c04f91b7cb_0_55"/>
          <p:cNvGrpSpPr/>
          <p:nvPr/>
        </p:nvGrpSpPr>
        <p:grpSpPr>
          <a:xfrm>
            <a:off x="4331124" y="4083564"/>
            <a:ext cx="482072" cy="342492"/>
            <a:chOff x="3967437" y="3837102"/>
            <a:chExt cx="364709" cy="295404"/>
          </a:xfrm>
        </p:grpSpPr>
        <p:sp>
          <p:nvSpPr>
            <p:cNvPr id="228" name="Google Shape;228;g2c04f91b7cb_0_55"/>
            <p:cNvSpPr/>
            <p:nvPr/>
          </p:nvSpPr>
          <p:spPr>
            <a:xfrm>
              <a:off x="4178750" y="3868334"/>
              <a:ext cx="153396" cy="264172"/>
            </a:xfrm>
            <a:custGeom>
              <a:rect b="b" l="l" r="r" t="t"/>
              <a:pathLst>
                <a:path extrusionOk="0" h="8306" w="4823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2c04f91b7cb_0_55"/>
            <p:cNvSpPr/>
            <p:nvPr/>
          </p:nvSpPr>
          <p:spPr>
            <a:xfrm>
              <a:off x="3969346" y="3937447"/>
              <a:ext cx="198431" cy="194678"/>
            </a:xfrm>
            <a:custGeom>
              <a:rect b="b" l="l" r="r" t="t"/>
              <a:pathLst>
                <a:path extrusionOk="0" h="6121" w="6239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2c04f91b7cb_0_55"/>
            <p:cNvSpPr/>
            <p:nvPr/>
          </p:nvSpPr>
          <p:spPr>
            <a:xfrm>
              <a:off x="3967437" y="3837102"/>
              <a:ext cx="331376" cy="89786"/>
            </a:xfrm>
            <a:custGeom>
              <a:rect b="b" l="l" r="r" t="t"/>
              <a:pathLst>
                <a:path extrusionOk="0" h="2823" w="10419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2c04f91b7cb_0_55"/>
            <p:cNvSpPr/>
            <p:nvPr/>
          </p:nvSpPr>
          <p:spPr>
            <a:xfrm>
              <a:off x="3994694" y="3917378"/>
              <a:ext cx="158325" cy="156067"/>
            </a:xfrm>
            <a:custGeom>
              <a:rect b="b" l="l" r="r" t="t"/>
              <a:pathLst>
                <a:path extrusionOk="0" h="4907" w="4978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g2c04f91b7cb_0_55"/>
            <p:cNvSpPr/>
            <p:nvPr/>
          </p:nvSpPr>
          <p:spPr>
            <a:xfrm>
              <a:off x="4160812" y="3927174"/>
              <a:ext cx="155813" cy="149992"/>
            </a:xfrm>
            <a:custGeom>
              <a:rect b="b" l="l" r="r" t="t"/>
              <a:pathLst>
                <a:path extrusionOk="0" h="4716" w="4899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" name="Google Shape;233;g2c04f91b7cb_0_55"/>
          <p:cNvSpPr txBox="1"/>
          <p:nvPr/>
        </p:nvSpPr>
        <p:spPr>
          <a:xfrm>
            <a:off x="4855570" y="4119938"/>
            <a:ext cx="386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Revise your picture with what you learned!</a:t>
            </a:r>
            <a:endParaRPr/>
          </a:p>
        </p:txBody>
      </p:sp>
      <p:sp>
        <p:nvSpPr>
          <p:cNvPr id="234" name="Google Shape;234;g2c04f91b7cb_0_55"/>
          <p:cNvSpPr/>
          <p:nvPr/>
        </p:nvSpPr>
        <p:spPr>
          <a:xfrm rot="5400000">
            <a:off x="1125425" y="61250"/>
            <a:ext cx="1407000" cy="3678300"/>
          </a:xfrm>
          <a:prstGeom prst="round2SameRect">
            <a:avLst>
              <a:gd fmla="val 10879" name="adj1"/>
              <a:gd fmla="val 0" name="adj2"/>
            </a:avLst>
          </a:prstGeom>
          <a:solidFill>
            <a:srgbClr val="9FE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2c04f91b7cb_0_55"/>
          <p:cNvSpPr txBox="1"/>
          <p:nvPr/>
        </p:nvSpPr>
        <p:spPr>
          <a:xfrm>
            <a:off x="1037675" y="1555100"/>
            <a:ext cx="2630400" cy="8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 the Map</a:t>
            </a:r>
            <a:endParaRPr/>
          </a:p>
        </p:txBody>
      </p:sp>
      <p:sp>
        <p:nvSpPr>
          <p:cNvPr id="236" name="Google Shape;236;g2c04f91b7cb_0_55"/>
          <p:cNvSpPr txBox="1"/>
          <p:nvPr/>
        </p:nvSpPr>
        <p:spPr>
          <a:xfrm>
            <a:off x="-10225" y="1004475"/>
            <a:ext cx="11079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1" lang="en-CA" sz="6000"/>
              <a:t>1</a:t>
            </a: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6"/>
          <p:cNvGrpSpPr/>
          <p:nvPr/>
        </p:nvGrpSpPr>
        <p:grpSpPr>
          <a:xfrm flipH="1" rot="1398551">
            <a:off x="1486968" y="382054"/>
            <a:ext cx="1522160" cy="1254196"/>
            <a:chOff x="698956" y="6526827"/>
            <a:chExt cx="1522132" cy="1254173"/>
          </a:xfrm>
        </p:grpSpPr>
        <p:grpSp>
          <p:nvGrpSpPr>
            <p:cNvPr id="242" name="Google Shape;242;p6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243" name="Google Shape;243;p6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4" name="Google Shape;244;p6"/>
              <p:cNvGrpSpPr/>
              <p:nvPr/>
            </p:nvGrpSpPr>
            <p:grpSpPr>
              <a:xfrm>
                <a:off x="2227541" y="6635268"/>
                <a:ext cx="2250382" cy="1871836"/>
                <a:chOff x="2227541" y="6635268"/>
                <a:chExt cx="2250382" cy="1871836"/>
              </a:xfrm>
            </p:grpSpPr>
            <p:sp>
              <p:nvSpPr>
                <p:cNvPr id="245" name="Google Shape;245;p6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p6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6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8" name="Google Shape;248;p6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249" name="Google Shape;249;p6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50" name="Google Shape;250;p6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251" name="Google Shape;251;p6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6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55" name="Google Shape;255;p6"/>
          <p:cNvSpPr/>
          <p:nvPr/>
        </p:nvSpPr>
        <p:spPr>
          <a:xfrm rot="5400000">
            <a:off x="1125425" y="61250"/>
            <a:ext cx="1407000" cy="3678300"/>
          </a:xfrm>
          <a:prstGeom prst="round2SameRect">
            <a:avLst>
              <a:gd fmla="val 10879" name="adj1"/>
              <a:gd fmla="val 0" name="adj2"/>
            </a:avLst>
          </a:prstGeom>
          <a:solidFill>
            <a:srgbClr val="9FE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6"/>
          <p:cNvGrpSpPr/>
          <p:nvPr/>
        </p:nvGrpSpPr>
        <p:grpSpPr>
          <a:xfrm>
            <a:off x="4447774" y="961960"/>
            <a:ext cx="3795714" cy="3101577"/>
            <a:chOff x="238125" y="1676700"/>
            <a:chExt cx="2045650" cy="1779275"/>
          </a:xfrm>
        </p:grpSpPr>
        <p:sp>
          <p:nvSpPr>
            <p:cNvPr id="257" name="Google Shape;257;p6"/>
            <p:cNvSpPr/>
            <p:nvPr/>
          </p:nvSpPr>
          <p:spPr>
            <a:xfrm>
              <a:off x="1006875" y="3190025"/>
              <a:ext cx="508150" cy="247100"/>
            </a:xfrm>
            <a:custGeom>
              <a:rect b="b" l="l" r="r" t="t"/>
              <a:pathLst>
                <a:path extrusionOk="0" h="9884" w="20326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1021625" y="3190025"/>
              <a:ext cx="452425" cy="197525"/>
            </a:xfrm>
            <a:custGeom>
              <a:rect b="b" l="l" r="r" t="t"/>
              <a:pathLst>
                <a:path extrusionOk="0" h="7901" w="18097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968750" y="3417450"/>
              <a:ext cx="584375" cy="38525"/>
            </a:xfrm>
            <a:custGeom>
              <a:rect b="b" l="l" r="r" t="t"/>
              <a:pathLst>
                <a:path extrusionOk="0" h="1541" w="23375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238125" y="1777900"/>
              <a:ext cx="2045650" cy="1461300"/>
            </a:xfrm>
            <a:custGeom>
              <a:rect b="b" l="l" r="r" t="t"/>
              <a:pathLst>
                <a:path extrusionOk="0" h="58452" w="81826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38125" y="1676700"/>
              <a:ext cx="2045650" cy="1390400"/>
            </a:xfrm>
            <a:custGeom>
              <a:rect b="b" l="l" r="r" t="t"/>
              <a:pathLst>
                <a:path extrusionOk="0" h="55616" w="81826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46300" y="1773800"/>
              <a:ext cx="1829300" cy="1140050"/>
            </a:xfrm>
            <a:custGeom>
              <a:rect b="b" l="l" r="r" t="t"/>
              <a:pathLst>
                <a:path extrusionOk="0" h="45602" w="73172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1244550" y="1708650"/>
              <a:ext cx="28700" cy="24925"/>
            </a:xfrm>
            <a:custGeom>
              <a:rect b="b" l="l" r="r" t="t"/>
              <a:pathLst>
                <a:path extrusionOk="0" h="997" w="1148">
                  <a:moveTo>
                    <a:pt x="656" y="1"/>
                  </a:moveTo>
                  <a:cubicBezTo>
                    <a:pt x="213" y="1"/>
                    <a:pt x="0" y="541"/>
                    <a:pt x="312" y="853"/>
                  </a:cubicBezTo>
                  <a:cubicBezTo>
                    <a:pt x="411" y="952"/>
                    <a:pt x="532" y="996"/>
                    <a:pt x="650" y="996"/>
                  </a:cubicBezTo>
                  <a:cubicBezTo>
                    <a:pt x="904" y="996"/>
                    <a:pt x="1147" y="794"/>
                    <a:pt x="1147" y="492"/>
                  </a:cubicBezTo>
                  <a:cubicBezTo>
                    <a:pt x="1147" y="230"/>
                    <a:pt x="934" y="1"/>
                    <a:pt x="656" y="1"/>
                  </a:cubicBezTo>
                  <a:close/>
                </a:path>
              </a:pathLst>
            </a:custGeom>
            <a:solidFill>
              <a:srgbClr val="363C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6"/>
          <p:cNvSpPr txBox="1"/>
          <p:nvPr/>
        </p:nvSpPr>
        <p:spPr>
          <a:xfrm>
            <a:off x="707650" y="1306750"/>
            <a:ext cx="32688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1"/>
                </a:solidFill>
              </a:rPr>
              <a:t>Introducing Big Rideau Lake Association</a:t>
            </a:r>
            <a:r>
              <a:rPr b="1" lang="en-CA" sz="3000">
                <a:solidFill>
                  <a:schemeClr val="dk1"/>
                </a:solidFill>
              </a:rPr>
              <a:t> </a:t>
            </a:r>
            <a:endParaRPr sz="1200"/>
          </a:p>
        </p:txBody>
      </p:sp>
      <p:sp>
        <p:nvSpPr>
          <p:cNvPr id="265" name="Google Shape;265;p6"/>
          <p:cNvSpPr txBox="1"/>
          <p:nvPr>
            <p:ph idx="1" type="subTitle"/>
          </p:nvPr>
        </p:nvSpPr>
        <p:spPr>
          <a:xfrm>
            <a:off x="0" y="2619550"/>
            <a:ext cx="43311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Committed to fostering a safe and healthy environment in the lake community, they’ve been collecting data going back to 1986</a:t>
            </a:r>
            <a:r>
              <a:rPr lang="en-CA"/>
              <a:t>!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CA"/>
            </a:br>
            <a:r>
              <a:rPr b="1" lang="en-CA"/>
              <a:t>Make a hypothesis: do you think this issue occurred on the North or South shore of the lake? Why? 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CA"/>
            </a:br>
            <a:br>
              <a:rPr lang="en-CA"/>
            </a:br>
            <a:endParaRPr/>
          </a:p>
        </p:txBody>
      </p:sp>
      <p:sp>
        <p:nvSpPr>
          <p:cNvPr id="266" name="Google Shape;266;p6"/>
          <p:cNvSpPr txBox="1"/>
          <p:nvPr/>
        </p:nvSpPr>
        <p:spPr>
          <a:xfrm>
            <a:off x="-10225" y="1004475"/>
            <a:ext cx="11079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02 </a:t>
            </a:r>
            <a:endParaRPr sz="1200"/>
          </a:p>
        </p:txBody>
      </p:sp>
      <p:pic>
        <p:nvPicPr>
          <p:cNvPr id="267" name="Google Shape;26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425" y="1086200"/>
            <a:ext cx="3509650" cy="21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g26b18c1cb6d_0_60"/>
          <p:cNvGrpSpPr/>
          <p:nvPr/>
        </p:nvGrpSpPr>
        <p:grpSpPr>
          <a:xfrm rot="9401385">
            <a:off x="-381021" y="1926300"/>
            <a:ext cx="2204863" cy="1865032"/>
            <a:chOff x="698956" y="6526827"/>
            <a:chExt cx="1522132" cy="1254173"/>
          </a:xfrm>
        </p:grpSpPr>
        <p:grpSp>
          <p:nvGrpSpPr>
            <p:cNvPr id="273" name="Google Shape;273;g26b18c1cb6d_0_60"/>
            <p:cNvGrpSpPr/>
            <p:nvPr/>
          </p:nvGrpSpPr>
          <p:grpSpPr>
            <a:xfrm>
              <a:off x="970014" y="6599641"/>
              <a:ext cx="1251074" cy="1089966"/>
              <a:chOff x="2227541" y="6011760"/>
              <a:chExt cx="2864180" cy="2495343"/>
            </a:xfrm>
          </p:grpSpPr>
          <p:sp>
            <p:nvSpPr>
              <p:cNvPr id="274" name="Google Shape;274;g26b18c1cb6d_0_60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5" name="Google Shape;275;g26b18c1cb6d_0_60"/>
              <p:cNvGrpSpPr/>
              <p:nvPr/>
            </p:nvGrpSpPr>
            <p:grpSpPr>
              <a:xfrm>
                <a:off x="2227541" y="6635268"/>
                <a:ext cx="2250382" cy="1871835"/>
                <a:chOff x="2227541" y="6635268"/>
                <a:chExt cx="2250382" cy="1871835"/>
              </a:xfrm>
            </p:grpSpPr>
            <p:sp>
              <p:nvSpPr>
                <p:cNvPr id="276" name="Google Shape;276;g26b18c1cb6d_0_60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g26b18c1cb6d_0_60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g26b18c1cb6d_0_60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9" name="Google Shape;279;g26b18c1cb6d_0_60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280" name="Google Shape;280;g26b18c1cb6d_0_60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1" name="Google Shape;281;g26b18c1cb6d_0_60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282" name="Google Shape;282;g26b18c1cb6d_0_60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g26b18c1cb6d_0_60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g26b18c1cb6d_0_60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g26b18c1cb6d_0_60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86" name="Google Shape;286;g26b18c1cb6d_0_60"/>
          <p:cNvGrpSpPr/>
          <p:nvPr/>
        </p:nvGrpSpPr>
        <p:grpSpPr>
          <a:xfrm flipH="1" rot="1398551">
            <a:off x="1486968" y="382055"/>
            <a:ext cx="1522160" cy="1254196"/>
            <a:chOff x="698956" y="6526827"/>
            <a:chExt cx="1522132" cy="1254173"/>
          </a:xfrm>
        </p:grpSpPr>
        <p:grpSp>
          <p:nvGrpSpPr>
            <p:cNvPr id="287" name="Google Shape;287;g26b18c1cb6d_0_60"/>
            <p:cNvGrpSpPr/>
            <p:nvPr/>
          </p:nvGrpSpPr>
          <p:grpSpPr>
            <a:xfrm>
              <a:off x="970014" y="6599641"/>
              <a:ext cx="1251074" cy="1089966"/>
              <a:chOff x="2227541" y="6011760"/>
              <a:chExt cx="2864180" cy="2495343"/>
            </a:xfrm>
          </p:grpSpPr>
          <p:sp>
            <p:nvSpPr>
              <p:cNvPr id="288" name="Google Shape;288;g26b18c1cb6d_0_60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9" name="Google Shape;289;g26b18c1cb6d_0_60"/>
              <p:cNvGrpSpPr/>
              <p:nvPr/>
            </p:nvGrpSpPr>
            <p:grpSpPr>
              <a:xfrm>
                <a:off x="2227541" y="6635268"/>
                <a:ext cx="2250382" cy="1871835"/>
                <a:chOff x="2227541" y="6635268"/>
                <a:chExt cx="2250382" cy="1871835"/>
              </a:xfrm>
            </p:grpSpPr>
            <p:sp>
              <p:nvSpPr>
                <p:cNvPr id="290" name="Google Shape;290;g26b18c1cb6d_0_60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g26b18c1cb6d_0_60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g26b18c1cb6d_0_60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93" name="Google Shape;293;g26b18c1cb6d_0_60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294" name="Google Shape;294;g26b18c1cb6d_0_60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5" name="Google Shape;295;g26b18c1cb6d_0_60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296" name="Google Shape;296;g26b18c1cb6d_0_60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g26b18c1cb6d_0_60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g26b18c1cb6d_0_60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299;g26b18c1cb6d_0_60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00" name="Google Shape;300;g26b18c1cb6d_0_60"/>
          <p:cNvSpPr/>
          <p:nvPr/>
        </p:nvSpPr>
        <p:spPr>
          <a:xfrm rot="5400000">
            <a:off x="1125425" y="61250"/>
            <a:ext cx="1407000" cy="3678300"/>
          </a:xfrm>
          <a:prstGeom prst="round2SameRect">
            <a:avLst>
              <a:gd fmla="val 10879" name="adj1"/>
              <a:gd fmla="val 0" name="adj2"/>
            </a:avLst>
          </a:prstGeom>
          <a:solidFill>
            <a:srgbClr val="9FE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6b18c1cb6d_0_60"/>
          <p:cNvSpPr txBox="1"/>
          <p:nvPr/>
        </p:nvSpPr>
        <p:spPr>
          <a:xfrm>
            <a:off x="1208150" y="1646900"/>
            <a:ext cx="23001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1"/>
                </a:solidFill>
              </a:rPr>
              <a:t>Data exploration</a:t>
            </a:r>
            <a:endParaRPr sz="1200"/>
          </a:p>
        </p:txBody>
      </p:sp>
      <p:sp>
        <p:nvSpPr>
          <p:cNvPr id="302" name="Google Shape;302;g26b18c1cb6d_0_60"/>
          <p:cNvSpPr txBox="1"/>
          <p:nvPr/>
        </p:nvSpPr>
        <p:spPr>
          <a:xfrm>
            <a:off x="100250" y="1271450"/>
            <a:ext cx="11079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1" lang="en-CA" sz="6000"/>
              <a:t>3</a:t>
            </a:r>
            <a:r>
              <a:rPr b="1" i="0" lang="en-CA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sp>
        <p:nvSpPr>
          <p:cNvPr id="303" name="Google Shape;303;g26b18c1cb6d_0_60"/>
          <p:cNvSpPr txBox="1"/>
          <p:nvPr>
            <p:ph idx="1" type="subTitle"/>
          </p:nvPr>
        </p:nvSpPr>
        <p:spPr>
          <a:xfrm>
            <a:off x="3976450" y="771925"/>
            <a:ext cx="4551900" cy="27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/>
              <a:t>Use Big Rideau Lake </a:t>
            </a:r>
            <a:r>
              <a:rPr b="1" lang="en-CA" sz="1500"/>
              <a:t>Association </a:t>
            </a:r>
            <a:r>
              <a:rPr b="1" lang="en-CA" sz="1500"/>
              <a:t>data to explore different sections of the lake, focusing on: </a:t>
            </a:r>
            <a:endParaRPr b="1" sz="15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CA" sz="1500"/>
              <a:t>North: </a:t>
            </a:r>
            <a:r>
              <a:rPr lang="en-CA" sz="1500" u="sng">
                <a:solidFill>
                  <a:schemeClr val="hlink"/>
                </a:solidFill>
                <a:hlinkClick r:id="rId3"/>
              </a:rPr>
              <a:t>Rideau Ferry Marina</a:t>
            </a:r>
            <a:r>
              <a:rPr lang="en-CA" sz="1500"/>
              <a:t>, </a:t>
            </a:r>
            <a:r>
              <a:rPr lang="en-CA" sz="1500" u="sng">
                <a:solidFill>
                  <a:schemeClr val="hlink"/>
                </a:solidFill>
                <a:hlinkClick r:id="rId4"/>
              </a:rPr>
              <a:t>O’Mearas Bay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CA" sz="1500"/>
              <a:t>South: </a:t>
            </a:r>
            <a:r>
              <a:rPr lang="en-CA" sz="1500" u="sng">
                <a:solidFill>
                  <a:schemeClr val="hlink"/>
                </a:solidFill>
                <a:hlinkClick r:id="rId5"/>
              </a:rPr>
              <a:t>Narrows Red Buoy</a:t>
            </a:r>
            <a:r>
              <a:rPr lang="en-CA" sz="1500"/>
              <a:t>, </a:t>
            </a:r>
            <a:r>
              <a:rPr lang="en-CA" sz="1500" u="sng">
                <a:solidFill>
                  <a:schemeClr val="hlink"/>
                </a:solidFill>
                <a:hlinkClick r:id="rId6"/>
              </a:rPr>
              <a:t>Big Rideau at Hudson’s Bay</a:t>
            </a:r>
            <a:r>
              <a:rPr lang="en-CA" sz="1500"/>
              <a:t>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500"/>
              <a:t>And, if time permits: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CA" sz="1500"/>
              <a:t>East:  </a:t>
            </a:r>
            <a:r>
              <a:rPr lang="en-CA" sz="1500" u="sng">
                <a:solidFill>
                  <a:schemeClr val="hlink"/>
                </a:solidFill>
                <a:hlinkClick r:id="rId7"/>
              </a:rPr>
              <a:t>Klautz Pt </a:t>
            </a:r>
            <a:r>
              <a:rPr lang="en-CA" sz="1500"/>
              <a:t>, </a:t>
            </a:r>
            <a:r>
              <a:rPr lang="en-CA" sz="1500" u="sng">
                <a:solidFill>
                  <a:schemeClr val="hlink"/>
                </a:solidFill>
                <a:hlinkClick r:id="rId8"/>
              </a:rPr>
              <a:t>Briton Bay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CA" sz="1500"/>
              <a:t>West: </a:t>
            </a:r>
            <a:r>
              <a:rPr lang="en-CA" sz="1500" u="sng">
                <a:solidFill>
                  <a:schemeClr val="hlink"/>
                </a:solidFill>
                <a:hlinkClick r:id="rId9"/>
              </a:rPr>
              <a:t>End of Noble’s bay</a:t>
            </a:r>
            <a:r>
              <a:rPr lang="en-CA" sz="1500"/>
              <a:t>, </a:t>
            </a:r>
            <a:r>
              <a:rPr lang="en-CA" sz="1500" u="sng">
                <a:solidFill>
                  <a:schemeClr val="hlink"/>
                </a:solidFill>
                <a:hlinkClick r:id="rId10"/>
              </a:rPr>
              <a:t>Hogg’s Bay</a:t>
            </a:r>
            <a:endParaRPr sz="15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/>
          </a:p>
        </p:txBody>
      </p:sp>
      <p:grpSp>
        <p:nvGrpSpPr>
          <p:cNvPr id="304" name="Google Shape;304;g26b18c1cb6d_0_60"/>
          <p:cNvGrpSpPr/>
          <p:nvPr/>
        </p:nvGrpSpPr>
        <p:grpSpPr>
          <a:xfrm>
            <a:off x="2375374" y="3902539"/>
            <a:ext cx="482072" cy="342492"/>
            <a:chOff x="3967437" y="3837102"/>
            <a:chExt cx="364709" cy="295404"/>
          </a:xfrm>
        </p:grpSpPr>
        <p:sp>
          <p:nvSpPr>
            <p:cNvPr id="305" name="Google Shape;305;g26b18c1cb6d_0_60"/>
            <p:cNvSpPr/>
            <p:nvPr/>
          </p:nvSpPr>
          <p:spPr>
            <a:xfrm>
              <a:off x="4178750" y="3868334"/>
              <a:ext cx="153396" cy="264172"/>
            </a:xfrm>
            <a:custGeom>
              <a:rect b="b" l="l" r="r" t="t"/>
              <a:pathLst>
                <a:path extrusionOk="0" h="8306" w="4823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26b18c1cb6d_0_60"/>
            <p:cNvSpPr/>
            <p:nvPr/>
          </p:nvSpPr>
          <p:spPr>
            <a:xfrm>
              <a:off x="3969346" y="3937447"/>
              <a:ext cx="198431" cy="194678"/>
            </a:xfrm>
            <a:custGeom>
              <a:rect b="b" l="l" r="r" t="t"/>
              <a:pathLst>
                <a:path extrusionOk="0" h="6121" w="6239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26b18c1cb6d_0_60"/>
            <p:cNvSpPr/>
            <p:nvPr/>
          </p:nvSpPr>
          <p:spPr>
            <a:xfrm>
              <a:off x="3967437" y="3837102"/>
              <a:ext cx="331376" cy="89786"/>
            </a:xfrm>
            <a:custGeom>
              <a:rect b="b" l="l" r="r" t="t"/>
              <a:pathLst>
                <a:path extrusionOk="0" h="2823" w="10419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26b18c1cb6d_0_60"/>
            <p:cNvSpPr/>
            <p:nvPr/>
          </p:nvSpPr>
          <p:spPr>
            <a:xfrm>
              <a:off x="3994694" y="3917378"/>
              <a:ext cx="158325" cy="156067"/>
            </a:xfrm>
            <a:custGeom>
              <a:rect b="b" l="l" r="r" t="t"/>
              <a:pathLst>
                <a:path extrusionOk="0" h="4907" w="4978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26b18c1cb6d_0_60"/>
            <p:cNvSpPr/>
            <p:nvPr/>
          </p:nvSpPr>
          <p:spPr>
            <a:xfrm>
              <a:off x="4160812" y="3927174"/>
              <a:ext cx="155813" cy="149992"/>
            </a:xfrm>
            <a:custGeom>
              <a:rect b="b" l="l" r="r" t="t"/>
              <a:pathLst>
                <a:path extrusionOk="0" h="4716" w="4899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g26b18c1cb6d_0_60"/>
          <p:cNvSpPr txBox="1"/>
          <p:nvPr/>
        </p:nvSpPr>
        <p:spPr>
          <a:xfrm>
            <a:off x="2899820" y="3938913"/>
            <a:ext cx="386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Revise your picture with what you learned!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"/>
          <p:cNvSpPr txBox="1"/>
          <p:nvPr>
            <p:ph idx="1" type="subTitle"/>
          </p:nvPr>
        </p:nvSpPr>
        <p:spPr>
          <a:xfrm>
            <a:off x="296202" y="1267975"/>
            <a:ext cx="442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All our pictures probably look a bit different. Some of our hypotheses may be very different!</a:t>
            </a:r>
            <a:endParaRPr/>
          </a:p>
        </p:txBody>
      </p:sp>
      <p:sp>
        <p:nvSpPr>
          <p:cNvPr id="316" name="Google Shape;316;p7"/>
          <p:cNvSpPr txBox="1"/>
          <p:nvPr>
            <p:ph idx="3" type="subTitle"/>
          </p:nvPr>
        </p:nvSpPr>
        <p:spPr>
          <a:xfrm>
            <a:off x="9724365" y="1152594"/>
            <a:ext cx="1529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Talk a bit about this person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p7"/>
          <p:cNvSpPr txBox="1"/>
          <p:nvPr>
            <p:ph idx="4" type="title"/>
          </p:nvPr>
        </p:nvSpPr>
        <p:spPr>
          <a:xfrm>
            <a:off x="9724378" y="768369"/>
            <a:ext cx="1529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CA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JENNA DOE</a:t>
            </a:r>
            <a:endParaRPr sz="20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7"/>
          <p:cNvSpPr txBox="1"/>
          <p:nvPr>
            <p:ph idx="5" type="subTitle"/>
          </p:nvPr>
        </p:nvSpPr>
        <p:spPr>
          <a:xfrm>
            <a:off x="11501290" y="1152594"/>
            <a:ext cx="1529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Talk a bit about this person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7"/>
          <p:cNvSpPr txBox="1"/>
          <p:nvPr>
            <p:ph idx="6" type="title"/>
          </p:nvPr>
        </p:nvSpPr>
        <p:spPr>
          <a:xfrm>
            <a:off x="11501290" y="768369"/>
            <a:ext cx="1529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CA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JACK DOE</a:t>
            </a: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0" name="Google Shape;320;p7"/>
          <p:cNvCxnSpPr/>
          <p:nvPr/>
        </p:nvCxnSpPr>
        <p:spPr>
          <a:xfrm>
            <a:off x="9600471" y="723794"/>
            <a:ext cx="0" cy="1068600"/>
          </a:xfrm>
          <a:prstGeom prst="straightConnector1">
            <a:avLst/>
          </a:prstGeom>
          <a:noFill/>
          <a:ln cap="flat" cmpd="sng" w="19050">
            <a:solidFill>
              <a:srgbClr val="053B5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1" name="Google Shape;321;p7"/>
          <p:cNvGrpSpPr/>
          <p:nvPr/>
        </p:nvGrpSpPr>
        <p:grpSpPr>
          <a:xfrm>
            <a:off x="3927431" y="2294896"/>
            <a:ext cx="3089866" cy="2674344"/>
            <a:chOff x="1156375" y="351650"/>
            <a:chExt cx="5308725" cy="4999350"/>
          </a:xfrm>
        </p:grpSpPr>
        <p:sp>
          <p:nvSpPr>
            <p:cNvPr id="322" name="Google Shape;322;p7"/>
            <p:cNvSpPr/>
            <p:nvPr/>
          </p:nvSpPr>
          <p:spPr>
            <a:xfrm>
              <a:off x="1388250" y="4883175"/>
              <a:ext cx="5012275" cy="415250"/>
            </a:xfrm>
            <a:custGeom>
              <a:rect b="b" l="l" r="r" t="t"/>
              <a:pathLst>
                <a:path extrusionOk="0" h="16610" w="200491">
                  <a:moveTo>
                    <a:pt x="100251" y="0"/>
                  </a:moveTo>
                  <a:cubicBezTo>
                    <a:pt x="73665" y="0"/>
                    <a:pt x="48162" y="869"/>
                    <a:pt x="29362" y="2429"/>
                  </a:cubicBezTo>
                  <a:cubicBezTo>
                    <a:pt x="10562" y="3989"/>
                    <a:pt x="1" y="6096"/>
                    <a:pt x="1" y="8299"/>
                  </a:cubicBezTo>
                  <a:cubicBezTo>
                    <a:pt x="1" y="10514"/>
                    <a:pt x="10562" y="12621"/>
                    <a:pt x="29362" y="14181"/>
                  </a:cubicBezTo>
                  <a:cubicBezTo>
                    <a:pt x="48162" y="15740"/>
                    <a:pt x="73665" y="16610"/>
                    <a:pt x="100251" y="16610"/>
                  </a:cubicBezTo>
                  <a:cubicBezTo>
                    <a:pt x="126838" y="16610"/>
                    <a:pt x="152329" y="15740"/>
                    <a:pt x="171129" y="14181"/>
                  </a:cubicBezTo>
                  <a:cubicBezTo>
                    <a:pt x="189929" y="12621"/>
                    <a:pt x="200490" y="10514"/>
                    <a:pt x="200490" y="8299"/>
                  </a:cubicBezTo>
                  <a:cubicBezTo>
                    <a:pt x="200490" y="6096"/>
                    <a:pt x="189929" y="3989"/>
                    <a:pt x="171129" y="2429"/>
                  </a:cubicBezTo>
                  <a:cubicBezTo>
                    <a:pt x="152329" y="869"/>
                    <a:pt x="126838" y="0"/>
                    <a:pt x="100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156375" y="544550"/>
              <a:ext cx="3060825" cy="3061100"/>
            </a:xfrm>
            <a:custGeom>
              <a:rect b="b" l="l" r="r" t="t"/>
              <a:pathLst>
                <a:path extrusionOk="0" h="122444" w="122433">
                  <a:moveTo>
                    <a:pt x="61223" y="0"/>
                  </a:moveTo>
                  <a:cubicBezTo>
                    <a:pt x="44983" y="0"/>
                    <a:pt x="29409" y="6453"/>
                    <a:pt x="17932" y="17931"/>
                  </a:cubicBezTo>
                  <a:cubicBezTo>
                    <a:pt x="6454" y="29420"/>
                    <a:pt x="1" y="44982"/>
                    <a:pt x="1" y="61222"/>
                  </a:cubicBezTo>
                  <a:cubicBezTo>
                    <a:pt x="1" y="77462"/>
                    <a:pt x="6454" y="93024"/>
                    <a:pt x="17932" y="104513"/>
                  </a:cubicBezTo>
                  <a:cubicBezTo>
                    <a:pt x="29409" y="115991"/>
                    <a:pt x="44983" y="122444"/>
                    <a:pt x="61223" y="122444"/>
                  </a:cubicBezTo>
                  <a:cubicBezTo>
                    <a:pt x="77451" y="122444"/>
                    <a:pt x="93024" y="115991"/>
                    <a:pt x="104502" y="104513"/>
                  </a:cubicBezTo>
                  <a:cubicBezTo>
                    <a:pt x="115980" y="93024"/>
                    <a:pt x="122433" y="77462"/>
                    <a:pt x="122433" y="61222"/>
                  </a:cubicBezTo>
                  <a:cubicBezTo>
                    <a:pt x="122433" y="44982"/>
                    <a:pt x="115980" y="29420"/>
                    <a:pt x="104502" y="17931"/>
                  </a:cubicBezTo>
                  <a:cubicBezTo>
                    <a:pt x="93024" y="6453"/>
                    <a:pt x="77451" y="0"/>
                    <a:pt x="61223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4768750" y="2649275"/>
              <a:ext cx="1673425" cy="1673425"/>
            </a:xfrm>
            <a:custGeom>
              <a:rect b="b" l="l" r="r" t="t"/>
              <a:pathLst>
                <a:path extrusionOk="0" h="66937" w="66937">
                  <a:moveTo>
                    <a:pt x="33469" y="0"/>
                  </a:moveTo>
                  <a:cubicBezTo>
                    <a:pt x="14990" y="0"/>
                    <a:pt x="0" y="14978"/>
                    <a:pt x="0" y="33469"/>
                  </a:cubicBezTo>
                  <a:cubicBezTo>
                    <a:pt x="0" y="51947"/>
                    <a:pt x="14990" y="66937"/>
                    <a:pt x="33469" y="66937"/>
                  </a:cubicBezTo>
                  <a:cubicBezTo>
                    <a:pt x="51959" y="66937"/>
                    <a:pt x="66937" y="51947"/>
                    <a:pt x="66937" y="33469"/>
                  </a:cubicBezTo>
                  <a:cubicBezTo>
                    <a:pt x="66937" y="14978"/>
                    <a:pt x="51959" y="0"/>
                    <a:pt x="33469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398550" y="2320500"/>
              <a:ext cx="1124700" cy="1165275"/>
            </a:xfrm>
            <a:custGeom>
              <a:rect b="b" l="l" r="r" t="t"/>
              <a:pathLst>
                <a:path extrusionOk="0" h="46611" w="44988">
                  <a:moveTo>
                    <a:pt x="3413" y="0"/>
                  </a:moveTo>
                  <a:cubicBezTo>
                    <a:pt x="1564" y="0"/>
                    <a:pt x="1" y="1585"/>
                    <a:pt x="327" y="4829"/>
                  </a:cubicBezTo>
                  <a:cubicBezTo>
                    <a:pt x="791" y="9579"/>
                    <a:pt x="4899" y="14711"/>
                    <a:pt x="9090" y="18699"/>
                  </a:cubicBezTo>
                  <a:cubicBezTo>
                    <a:pt x="8816" y="18664"/>
                    <a:pt x="8542" y="18640"/>
                    <a:pt x="8268" y="18640"/>
                  </a:cubicBezTo>
                  <a:cubicBezTo>
                    <a:pt x="8263" y="18640"/>
                    <a:pt x="8257" y="18640"/>
                    <a:pt x="8252" y="18640"/>
                  </a:cubicBezTo>
                  <a:cubicBezTo>
                    <a:pt x="5773" y="18640"/>
                    <a:pt x="4187" y="21300"/>
                    <a:pt x="5387" y="23462"/>
                  </a:cubicBezTo>
                  <a:cubicBezTo>
                    <a:pt x="8352" y="28736"/>
                    <a:pt x="14043" y="32392"/>
                    <a:pt x="19377" y="35594"/>
                  </a:cubicBezTo>
                  <a:cubicBezTo>
                    <a:pt x="19165" y="35503"/>
                    <a:pt x="18949" y="35462"/>
                    <a:pt x="18733" y="35462"/>
                  </a:cubicBezTo>
                  <a:cubicBezTo>
                    <a:pt x="17570" y="35462"/>
                    <a:pt x="16452" y="36684"/>
                    <a:pt x="16412" y="37940"/>
                  </a:cubicBezTo>
                  <a:cubicBezTo>
                    <a:pt x="16365" y="39428"/>
                    <a:pt x="17186" y="40881"/>
                    <a:pt x="18329" y="41821"/>
                  </a:cubicBezTo>
                  <a:cubicBezTo>
                    <a:pt x="22037" y="44915"/>
                    <a:pt x="28580" y="46610"/>
                    <a:pt x="34635" y="46610"/>
                  </a:cubicBezTo>
                  <a:cubicBezTo>
                    <a:pt x="36921" y="46610"/>
                    <a:pt x="39138" y="46369"/>
                    <a:pt x="41106" y="45869"/>
                  </a:cubicBezTo>
                  <a:cubicBezTo>
                    <a:pt x="44844" y="44917"/>
                    <a:pt x="44987" y="44917"/>
                    <a:pt x="44273" y="41178"/>
                  </a:cubicBezTo>
                  <a:cubicBezTo>
                    <a:pt x="43749" y="38404"/>
                    <a:pt x="43142" y="35642"/>
                    <a:pt x="42404" y="32915"/>
                  </a:cubicBezTo>
                  <a:cubicBezTo>
                    <a:pt x="41022" y="27718"/>
                    <a:pt x="36851" y="14700"/>
                    <a:pt x="32277" y="14700"/>
                  </a:cubicBezTo>
                  <a:cubicBezTo>
                    <a:pt x="32042" y="14700"/>
                    <a:pt x="31806" y="14734"/>
                    <a:pt x="31569" y="14806"/>
                  </a:cubicBezTo>
                  <a:cubicBezTo>
                    <a:pt x="29283" y="15497"/>
                    <a:pt x="29819" y="19104"/>
                    <a:pt x="28985" y="20592"/>
                  </a:cubicBezTo>
                  <a:cubicBezTo>
                    <a:pt x="24663" y="15187"/>
                    <a:pt x="26568" y="6805"/>
                    <a:pt x="21746" y="1840"/>
                  </a:cubicBezTo>
                  <a:cubicBezTo>
                    <a:pt x="20898" y="956"/>
                    <a:pt x="19840" y="155"/>
                    <a:pt x="18584" y="155"/>
                  </a:cubicBezTo>
                  <a:cubicBezTo>
                    <a:pt x="18200" y="155"/>
                    <a:pt x="17797" y="230"/>
                    <a:pt x="17377" y="400"/>
                  </a:cubicBezTo>
                  <a:cubicBezTo>
                    <a:pt x="16210" y="864"/>
                    <a:pt x="15365" y="1888"/>
                    <a:pt x="14972" y="3078"/>
                  </a:cubicBezTo>
                  <a:cubicBezTo>
                    <a:pt x="14281" y="5210"/>
                    <a:pt x="14900" y="7436"/>
                    <a:pt x="15519" y="9544"/>
                  </a:cubicBezTo>
                  <a:cubicBezTo>
                    <a:pt x="13495" y="7019"/>
                    <a:pt x="11447" y="4471"/>
                    <a:pt x="8864" y="2519"/>
                  </a:cubicBezTo>
                  <a:cubicBezTo>
                    <a:pt x="7566" y="1543"/>
                    <a:pt x="6101" y="721"/>
                    <a:pt x="4566" y="197"/>
                  </a:cubicBezTo>
                  <a:cubicBezTo>
                    <a:pt x="4178" y="66"/>
                    <a:pt x="3790" y="0"/>
                    <a:pt x="341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532350" y="2454425"/>
              <a:ext cx="867600" cy="929800"/>
            </a:xfrm>
            <a:custGeom>
              <a:rect b="b" l="l" r="r" t="t"/>
              <a:pathLst>
                <a:path extrusionOk="0" h="37192" w="34704">
                  <a:moveTo>
                    <a:pt x="417" y="0"/>
                  </a:moveTo>
                  <a:cubicBezTo>
                    <a:pt x="200" y="0"/>
                    <a:pt x="1" y="291"/>
                    <a:pt x="190" y="507"/>
                  </a:cubicBezTo>
                  <a:cubicBezTo>
                    <a:pt x="10798" y="13319"/>
                    <a:pt x="22121" y="25534"/>
                    <a:pt x="34063" y="37107"/>
                  </a:cubicBezTo>
                  <a:cubicBezTo>
                    <a:pt x="34126" y="37167"/>
                    <a:pt x="34196" y="37192"/>
                    <a:pt x="34264" y="37192"/>
                  </a:cubicBezTo>
                  <a:cubicBezTo>
                    <a:pt x="34496" y="37192"/>
                    <a:pt x="34703" y="36905"/>
                    <a:pt x="34492" y="36702"/>
                  </a:cubicBezTo>
                  <a:cubicBezTo>
                    <a:pt x="22550" y="25130"/>
                    <a:pt x="11239" y="12914"/>
                    <a:pt x="619" y="103"/>
                  </a:cubicBezTo>
                  <a:cubicBezTo>
                    <a:pt x="558" y="30"/>
                    <a:pt x="486" y="0"/>
                    <a:pt x="417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625450" y="2887225"/>
              <a:ext cx="376200" cy="91825"/>
            </a:xfrm>
            <a:custGeom>
              <a:rect b="b" l="l" r="r" t="t"/>
              <a:pathLst>
                <a:path extrusionOk="0" h="3673" w="15048">
                  <a:moveTo>
                    <a:pt x="462" y="1"/>
                  </a:moveTo>
                  <a:cubicBezTo>
                    <a:pt x="137" y="1"/>
                    <a:pt x="0" y="500"/>
                    <a:pt x="347" y="579"/>
                  </a:cubicBezTo>
                  <a:cubicBezTo>
                    <a:pt x="5086" y="1555"/>
                    <a:pt x="9813" y="2591"/>
                    <a:pt x="14540" y="3662"/>
                  </a:cubicBezTo>
                  <a:cubicBezTo>
                    <a:pt x="14568" y="3670"/>
                    <a:pt x="14595" y="3673"/>
                    <a:pt x="14621" y="3673"/>
                  </a:cubicBezTo>
                  <a:cubicBezTo>
                    <a:pt x="14931" y="3673"/>
                    <a:pt x="15047" y="3180"/>
                    <a:pt x="14706" y="3103"/>
                  </a:cubicBezTo>
                  <a:cubicBezTo>
                    <a:pt x="9991" y="2019"/>
                    <a:pt x="5265" y="995"/>
                    <a:pt x="526" y="7"/>
                  </a:cubicBezTo>
                  <a:cubicBezTo>
                    <a:pt x="504" y="3"/>
                    <a:pt x="482" y="1"/>
                    <a:pt x="4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859450" y="2503950"/>
              <a:ext cx="35450" cy="362925"/>
            </a:xfrm>
            <a:custGeom>
              <a:rect b="b" l="l" r="r" t="t"/>
              <a:pathLst>
                <a:path extrusionOk="0" h="14517" w="1418">
                  <a:moveTo>
                    <a:pt x="420" y="1"/>
                  </a:moveTo>
                  <a:cubicBezTo>
                    <a:pt x="203" y="1"/>
                    <a:pt x="1" y="289"/>
                    <a:pt x="191" y="515"/>
                  </a:cubicBezTo>
                  <a:cubicBezTo>
                    <a:pt x="227" y="562"/>
                    <a:pt x="298" y="1777"/>
                    <a:pt x="322" y="2146"/>
                  </a:cubicBezTo>
                  <a:cubicBezTo>
                    <a:pt x="417" y="3396"/>
                    <a:pt x="489" y="4634"/>
                    <a:pt x="548" y="5885"/>
                  </a:cubicBezTo>
                  <a:cubicBezTo>
                    <a:pt x="691" y="8659"/>
                    <a:pt x="798" y="11433"/>
                    <a:pt x="822" y="14219"/>
                  </a:cubicBezTo>
                  <a:cubicBezTo>
                    <a:pt x="828" y="14415"/>
                    <a:pt x="986" y="14517"/>
                    <a:pt x="1138" y="14517"/>
                  </a:cubicBezTo>
                  <a:cubicBezTo>
                    <a:pt x="1280" y="14517"/>
                    <a:pt x="1417" y="14427"/>
                    <a:pt x="1417" y="14243"/>
                  </a:cubicBezTo>
                  <a:cubicBezTo>
                    <a:pt x="1381" y="11159"/>
                    <a:pt x="1262" y="8075"/>
                    <a:pt x="1096" y="4992"/>
                  </a:cubicBezTo>
                  <a:cubicBezTo>
                    <a:pt x="1036" y="3813"/>
                    <a:pt x="965" y="2634"/>
                    <a:pt x="858" y="1467"/>
                  </a:cubicBezTo>
                  <a:cubicBezTo>
                    <a:pt x="822" y="1074"/>
                    <a:pt x="881" y="420"/>
                    <a:pt x="619" y="98"/>
                  </a:cubicBezTo>
                  <a:cubicBezTo>
                    <a:pt x="559" y="29"/>
                    <a:pt x="489" y="1"/>
                    <a:pt x="420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986450" y="3319250"/>
              <a:ext cx="364425" cy="42200"/>
            </a:xfrm>
            <a:custGeom>
              <a:rect b="b" l="l" r="r" t="t"/>
              <a:pathLst>
                <a:path extrusionOk="0" h="1688" w="14577">
                  <a:moveTo>
                    <a:pt x="417" y="1"/>
                  </a:moveTo>
                  <a:cubicBezTo>
                    <a:pt x="121" y="1"/>
                    <a:pt x="0" y="486"/>
                    <a:pt x="338" y="574"/>
                  </a:cubicBezTo>
                  <a:cubicBezTo>
                    <a:pt x="2917" y="1316"/>
                    <a:pt x="5553" y="1687"/>
                    <a:pt x="8194" y="1687"/>
                  </a:cubicBezTo>
                  <a:cubicBezTo>
                    <a:pt x="10212" y="1687"/>
                    <a:pt x="12232" y="1471"/>
                    <a:pt x="14232" y="1038"/>
                  </a:cubicBezTo>
                  <a:cubicBezTo>
                    <a:pt x="14577" y="960"/>
                    <a:pt x="14486" y="446"/>
                    <a:pt x="14172" y="446"/>
                  </a:cubicBezTo>
                  <a:cubicBezTo>
                    <a:pt x="14149" y="446"/>
                    <a:pt x="14126" y="449"/>
                    <a:pt x="14101" y="454"/>
                  </a:cubicBezTo>
                  <a:cubicBezTo>
                    <a:pt x="12127" y="879"/>
                    <a:pt x="10140" y="1092"/>
                    <a:pt x="8157" y="1092"/>
                  </a:cubicBezTo>
                  <a:cubicBezTo>
                    <a:pt x="5584" y="1092"/>
                    <a:pt x="3020" y="734"/>
                    <a:pt x="504" y="14"/>
                  </a:cubicBezTo>
                  <a:cubicBezTo>
                    <a:pt x="474" y="5"/>
                    <a:pt x="445" y="1"/>
                    <a:pt x="417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2224275" y="2885475"/>
              <a:ext cx="48950" cy="369550"/>
            </a:xfrm>
            <a:custGeom>
              <a:rect b="b" l="l" r="r" t="t"/>
              <a:pathLst>
                <a:path extrusionOk="0" h="14782" w="1958">
                  <a:moveTo>
                    <a:pt x="360" y="1"/>
                  </a:moveTo>
                  <a:cubicBezTo>
                    <a:pt x="191" y="1"/>
                    <a:pt x="0" y="139"/>
                    <a:pt x="28" y="363"/>
                  </a:cubicBezTo>
                  <a:cubicBezTo>
                    <a:pt x="493" y="5054"/>
                    <a:pt x="1362" y="9757"/>
                    <a:pt x="1052" y="14484"/>
                  </a:cubicBezTo>
                  <a:cubicBezTo>
                    <a:pt x="1040" y="14680"/>
                    <a:pt x="1192" y="14782"/>
                    <a:pt x="1346" y="14782"/>
                  </a:cubicBezTo>
                  <a:cubicBezTo>
                    <a:pt x="1490" y="14782"/>
                    <a:pt x="1636" y="14692"/>
                    <a:pt x="1647" y="14507"/>
                  </a:cubicBezTo>
                  <a:cubicBezTo>
                    <a:pt x="1957" y="9733"/>
                    <a:pt x="1076" y="4959"/>
                    <a:pt x="600" y="220"/>
                  </a:cubicBezTo>
                  <a:cubicBezTo>
                    <a:pt x="585" y="68"/>
                    <a:pt x="478" y="1"/>
                    <a:pt x="360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5292325" y="3485925"/>
              <a:ext cx="1121575" cy="1272825"/>
            </a:xfrm>
            <a:custGeom>
              <a:rect b="b" l="l" r="r" t="t"/>
              <a:pathLst>
                <a:path extrusionOk="0" h="50913" w="44863">
                  <a:moveTo>
                    <a:pt x="38334" y="0"/>
                  </a:moveTo>
                  <a:cubicBezTo>
                    <a:pt x="37754" y="0"/>
                    <a:pt x="37104" y="94"/>
                    <a:pt x="36386" y="300"/>
                  </a:cubicBezTo>
                  <a:cubicBezTo>
                    <a:pt x="31802" y="1622"/>
                    <a:pt x="27492" y="6587"/>
                    <a:pt x="24325" y="11432"/>
                  </a:cubicBezTo>
                  <a:cubicBezTo>
                    <a:pt x="24313" y="11159"/>
                    <a:pt x="24289" y="10885"/>
                    <a:pt x="24241" y="10611"/>
                  </a:cubicBezTo>
                  <a:cubicBezTo>
                    <a:pt x="23942" y="8954"/>
                    <a:pt x="22502" y="7917"/>
                    <a:pt x="21012" y="7917"/>
                  </a:cubicBezTo>
                  <a:cubicBezTo>
                    <a:pt x="20307" y="7917"/>
                    <a:pt x="19591" y="8150"/>
                    <a:pt x="18979" y="8658"/>
                  </a:cubicBezTo>
                  <a:cubicBezTo>
                    <a:pt x="14323" y="12516"/>
                    <a:pt x="11764" y="18779"/>
                    <a:pt x="9573" y="24613"/>
                  </a:cubicBezTo>
                  <a:cubicBezTo>
                    <a:pt x="9881" y="23269"/>
                    <a:pt x="8448" y="22089"/>
                    <a:pt x="7062" y="22089"/>
                  </a:cubicBezTo>
                  <a:cubicBezTo>
                    <a:pt x="6950" y="22089"/>
                    <a:pt x="6838" y="22096"/>
                    <a:pt x="6727" y="22112"/>
                  </a:cubicBezTo>
                  <a:cubicBezTo>
                    <a:pt x="5263" y="22327"/>
                    <a:pt x="3989" y="23410"/>
                    <a:pt x="3251" y="24696"/>
                  </a:cubicBezTo>
                  <a:cubicBezTo>
                    <a:pt x="0" y="30494"/>
                    <a:pt x="310" y="41103"/>
                    <a:pt x="3405" y="47830"/>
                  </a:cubicBezTo>
                  <a:cubicBezTo>
                    <a:pt x="4417" y="50041"/>
                    <a:pt x="4802" y="50912"/>
                    <a:pt x="5833" y="50912"/>
                  </a:cubicBezTo>
                  <a:cubicBezTo>
                    <a:pt x="6440" y="50912"/>
                    <a:pt x="7271" y="50611"/>
                    <a:pt x="8585" y="50104"/>
                  </a:cubicBezTo>
                  <a:cubicBezTo>
                    <a:pt x="11216" y="49080"/>
                    <a:pt x="13823" y="47985"/>
                    <a:pt x="16371" y="46770"/>
                  </a:cubicBezTo>
                  <a:cubicBezTo>
                    <a:pt x="21491" y="44353"/>
                    <a:pt x="34540" y="37340"/>
                    <a:pt x="32218" y="32840"/>
                  </a:cubicBezTo>
                  <a:cubicBezTo>
                    <a:pt x="31599" y="31642"/>
                    <a:pt x="30231" y="31498"/>
                    <a:pt x="28865" y="31498"/>
                  </a:cubicBezTo>
                  <a:cubicBezTo>
                    <a:pt x="28432" y="31498"/>
                    <a:pt x="28000" y="31512"/>
                    <a:pt x="27592" y="31512"/>
                  </a:cubicBezTo>
                  <a:cubicBezTo>
                    <a:pt x="27010" y="31512"/>
                    <a:pt x="26477" y="31483"/>
                    <a:pt x="26063" y="31340"/>
                  </a:cubicBezTo>
                  <a:cubicBezTo>
                    <a:pt x="30599" y="26113"/>
                    <a:pt x="39184" y="26470"/>
                    <a:pt x="43208" y="20838"/>
                  </a:cubicBezTo>
                  <a:cubicBezTo>
                    <a:pt x="44137" y="19529"/>
                    <a:pt x="44863" y="17909"/>
                    <a:pt x="43827" y="16266"/>
                  </a:cubicBezTo>
                  <a:cubicBezTo>
                    <a:pt x="43160" y="15207"/>
                    <a:pt x="41993" y="14564"/>
                    <a:pt x="40755" y="14397"/>
                  </a:cubicBezTo>
                  <a:cubicBezTo>
                    <a:pt x="40486" y="14361"/>
                    <a:pt x="40218" y="14344"/>
                    <a:pt x="39953" y="14344"/>
                  </a:cubicBezTo>
                  <a:cubicBezTo>
                    <a:pt x="38029" y="14344"/>
                    <a:pt x="36219" y="15231"/>
                    <a:pt x="34493" y="16100"/>
                  </a:cubicBezTo>
                  <a:cubicBezTo>
                    <a:pt x="36612" y="13659"/>
                    <a:pt x="38755" y="11182"/>
                    <a:pt x="40196" y="8289"/>
                  </a:cubicBezTo>
                  <a:cubicBezTo>
                    <a:pt x="40922" y="6837"/>
                    <a:pt x="41470" y="5241"/>
                    <a:pt x="41708" y="3634"/>
                  </a:cubicBezTo>
                  <a:cubicBezTo>
                    <a:pt x="41997" y="1696"/>
                    <a:pt x="40803" y="0"/>
                    <a:pt x="38334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5449500" y="3623625"/>
              <a:ext cx="766950" cy="1013050"/>
            </a:xfrm>
            <a:custGeom>
              <a:rect b="b" l="l" r="r" t="t"/>
              <a:pathLst>
                <a:path extrusionOk="0" h="40522" w="30678">
                  <a:moveTo>
                    <a:pt x="30250" y="0"/>
                  </a:moveTo>
                  <a:cubicBezTo>
                    <a:pt x="30167" y="0"/>
                    <a:pt x="30083" y="34"/>
                    <a:pt x="30015" y="114"/>
                  </a:cubicBezTo>
                  <a:cubicBezTo>
                    <a:pt x="19347" y="12866"/>
                    <a:pt x="9370" y="26201"/>
                    <a:pt x="154" y="40048"/>
                  </a:cubicBezTo>
                  <a:cubicBezTo>
                    <a:pt x="1" y="40278"/>
                    <a:pt x="202" y="40521"/>
                    <a:pt x="408" y="40521"/>
                  </a:cubicBezTo>
                  <a:cubicBezTo>
                    <a:pt x="489" y="40521"/>
                    <a:pt x="570" y="40484"/>
                    <a:pt x="631" y="40393"/>
                  </a:cubicBezTo>
                  <a:cubicBezTo>
                    <a:pt x="9858" y="26546"/>
                    <a:pt x="19824" y="13223"/>
                    <a:pt x="30503" y="460"/>
                  </a:cubicBezTo>
                  <a:cubicBezTo>
                    <a:pt x="30677" y="242"/>
                    <a:pt x="30471" y="0"/>
                    <a:pt x="30250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5778225" y="3794250"/>
              <a:ext cx="26850" cy="377025"/>
            </a:xfrm>
            <a:custGeom>
              <a:rect b="b" l="l" r="r" t="t"/>
              <a:pathLst>
                <a:path extrusionOk="0" h="15081" w="1074">
                  <a:moveTo>
                    <a:pt x="746" y="1"/>
                  </a:moveTo>
                  <a:cubicBezTo>
                    <a:pt x="613" y="1"/>
                    <a:pt x="489" y="80"/>
                    <a:pt x="483" y="254"/>
                  </a:cubicBezTo>
                  <a:cubicBezTo>
                    <a:pt x="376" y="5088"/>
                    <a:pt x="209" y="9922"/>
                    <a:pt x="7" y="14756"/>
                  </a:cubicBezTo>
                  <a:cubicBezTo>
                    <a:pt x="1" y="14964"/>
                    <a:pt x="172" y="15080"/>
                    <a:pt x="332" y="15080"/>
                  </a:cubicBezTo>
                  <a:cubicBezTo>
                    <a:pt x="466" y="15080"/>
                    <a:pt x="592" y="15000"/>
                    <a:pt x="602" y="14828"/>
                  </a:cubicBezTo>
                  <a:cubicBezTo>
                    <a:pt x="805" y="9994"/>
                    <a:pt x="960" y="5160"/>
                    <a:pt x="1067" y="314"/>
                  </a:cubicBezTo>
                  <a:cubicBezTo>
                    <a:pt x="1073" y="113"/>
                    <a:pt x="904" y="1"/>
                    <a:pt x="746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5867625" y="3954300"/>
              <a:ext cx="359225" cy="95325"/>
            </a:xfrm>
            <a:custGeom>
              <a:rect b="b" l="l" r="r" t="t"/>
              <a:pathLst>
                <a:path extrusionOk="0" h="3813" w="14369">
                  <a:moveTo>
                    <a:pt x="13941" y="1"/>
                  </a:moveTo>
                  <a:cubicBezTo>
                    <a:pt x="13859" y="1"/>
                    <a:pt x="13775" y="34"/>
                    <a:pt x="13707" y="115"/>
                  </a:cubicBezTo>
                  <a:cubicBezTo>
                    <a:pt x="13671" y="163"/>
                    <a:pt x="12481" y="448"/>
                    <a:pt x="12123" y="544"/>
                  </a:cubicBezTo>
                  <a:cubicBezTo>
                    <a:pt x="10921" y="865"/>
                    <a:pt x="9707" y="1151"/>
                    <a:pt x="8492" y="1437"/>
                  </a:cubicBezTo>
                  <a:cubicBezTo>
                    <a:pt x="5789" y="2080"/>
                    <a:pt x="3075" y="2687"/>
                    <a:pt x="348" y="3211"/>
                  </a:cubicBezTo>
                  <a:cubicBezTo>
                    <a:pt x="0" y="3289"/>
                    <a:pt x="54" y="3812"/>
                    <a:pt x="371" y="3812"/>
                  </a:cubicBezTo>
                  <a:cubicBezTo>
                    <a:pt x="390" y="3812"/>
                    <a:pt x="410" y="3810"/>
                    <a:pt x="432" y="3806"/>
                  </a:cubicBezTo>
                  <a:cubicBezTo>
                    <a:pt x="3468" y="3211"/>
                    <a:pt x="6468" y="2532"/>
                    <a:pt x="9468" y="1818"/>
                  </a:cubicBezTo>
                  <a:cubicBezTo>
                    <a:pt x="10611" y="1544"/>
                    <a:pt x="11766" y="1258"/>
                    <a:pt x="12897" y="948"/>
                  </a:cubicBezTo>
                  <a:cubicBezTo>
                    <a:pt x="13266" y="841"/>
                    <a:pt x="13921" y="782"/>
                    <a:pt x="14195" y="460"/>
                  </a:cubicBezTo>
                  <a:cubicBezTo>
                    <a:pt x="14369" y="243"/>
                    <a:pt x="14163" y="1"/>
                    <a:pt x="13941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5419125" y="4227075"/>
              <a:ext cx="79050" cy="354350"/>
            </a:xfrm>
            <a:custGeom>
              <a:rect b="b" l="l" r="r" t="t"/>
              <a:pathLst>
                <a:path extrusionOk="0" h="14174" w="3162">
                  <a:moveTo>
                    <a:pt x="740" y="1"/>
                  </a:moveTo>
                  <a:cubicBezTo>
                    <a:pt x="606" y="1"/>
                    <a:pt x="474" y="80"/>
                    <a:pt x="453" y="253"/>
                  </a:cubicBezTo>
                  <a:cubicBezTo>
                    <a:pt x="0" y="4956"/>
                    <a:pt x="703" y="9635"/>
                    <a:pt x="2524" y="14005"/>
                  </a:cubicBezTo>
                  <a:cubicBezTo>
                    <a:pt x="2574" y="14124"/>
                    <a:pt x="2671" y="14173"/>
                    <a:pt x="2771" y="14173"/>
                  </a:cubicBezTo>
                  <a:cubicBezTo>
                    <a:pt x="2961" y="14173"/>
                    <a:pt x="3162" y="13993"/>
                    <a:pt x="3060" y="13767"/>
                  </a:cubicBezTo>
                  <a:cubicBezTo>
                    <a:pt x="1286" y="9492"/>
                    <a:pt x="596" y="4932"/>
                    <a:pt x="1048" y="324"/>
                  </a:cubicBezTo>
                  <a:cubicBezTo>
                    <a:pt x="1067" y="116"/>
                    <a:pt x="902" y="1"/>
                    <a:pt x="740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5552250" y="4379775"/>
              <a:ext cx="366150" cy="104325"/>
            </a:xfrm>
            <a:custGeom>
              <a:rect b="b" l="l" r="r" t="t"/>
              <a:pathLst>
                <a:path extrusionOk="0" h="4173" w="14646">
                  <a:moveTo>
                    <a:pt x="14174" y="1"/>
                  </a:moveTo>
                  <a:cubicBezTo>
                    <a:pt x="14145" y="1"/>
                    <a:pt x="14114" y="5"/>
                    <a:pt x="14082" y="15"/>
                  </a:cubicBezTo>
                  <a:cubicBezTo>
                    <a:pt x="9546" y="1324"/>
                    <a:pt x="5081" y="3039"/>
                    <a:pt x="366" y="3587"/>
                  </a:cubicBezTo>
                  <a:cubicBezTo>
                    <a:pt x="0" y="3632"/>
                    <a:pt x="74" y="4173"/>
                    <a:pt x="408" y="4173"/>
                  </a:cubicBezTo>
                  <a:cubicBezTo>
                    <a:pt x="421" y="4173"/>
                    <a:pt x="435" y="4172"/>
                    <a:pt x="450" y="4170"/>
                  </a:cubicBezTo>
                  <a:cubicBezTo>
                    <a:pt x="5212" y="3622"/>
                    <a:pt x="9737" y="1884"/>
                    <a:pt x="14309" y="562"/>
                  </a:cubicBezTo>
                  <a:cubicBezTo>
                    <a:pt x="14645" y="465"/>
                    <a:pt x="14477" y="1"/>
                    <a:pt x="14174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5403925" y="861275"/>
              <a:ext cx="1061175" cy="772100"/>
            </a:xfrm>
            <a:custGeom>
              <a:rect b="b" l="l" r="r" t="t"/>
              <a:pathLst>
                <a:path extrusionOk="0" h="30884" w="42447">
                  <a:moveTo>
                    <a:pt x="31739" y="0"/>
                  </a:moveTo>
                  <a:cubicBezTo>
                    <a:pt x="26678" y="0"/>
                    <a:pt x="21692" y="609"/>
                    <a:pt x="17098" y="2654"/>
                  </a:cubicBezTo>
                  <a:cubicBezTo>
                    <a:pt x="8859" y="6322"/>
                    <a:pt x="1" y="14989"/>
                    <a:pt x="2716" y="28396"/>
                  </a:cubicBezTo>
                  <a:cubicBezTo>
                    <a:pt x="2716" y="28396"/>
                    <a:pt x="6777" y="30883"/>
                    <a:pt x="12264" y="30883"/>
                  </a:cubicBezTo>
                  <a:cubicBezTo>
                    <a:pt x="14187" y="30883"/>
                    <a:pt x="16284" y="30578"/>
                    <a:pt x="18444" y="29753"/>
                  </a:cubicBezTo>
                  <a:cubicBezTo>
                    <a:pt x="24730" y="27360"/>
                    <a:pt x="28981" y="23859"/>
                    <a:pt x="32898" y="18371"/>
                  </a:cubicBezTo>
                  <a:cubicBezTo>
                    <a:pt x="36815" y="12894"/>
                    <a:pt x="39637" y="6738"/>
                    <a:pt x="42447" y="619"/>
                  </a:cubicBezTo>
                  <a:cubicBezTo>
                    <a:pt x="38915" y="303"/>
                    <a:pt x="35309" y="0"/>
                    <a:pt x="31739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5555750" y="960425"/>
              <a:ext cx="749500" cy="546675"/>
            </a:xfrm>
            <a:custGeom>
              <a:rect b="b" l="l" r="r" t="t"/>
              <a:pathLst>
                <a:path extrusionOk="0" h="21867" w="29980">
                  <a:moveTo>
                    <a:pt x="29515" y="0"/>
                  </a:moveTo>
                  <a:cubicBezTo>
                    <a:pt x="29456" y="0"/>
                    <a:pt x="29395" y="18"/>
                    <a:pt x="29337" y="58"/>
                  </a:cubicBezTo>
                  <a:cubicBezTo>
                    <a:pt x="19360" y="6785"/>
                    <a:pt x="9656" y="13893"/>
                    <a:pt x="238" y="21358"/>
                  </a:cubicBezTo>
                  <a:cubicBezTo>
                    <a:pt x="1" y="21548"/>
                    <a:pt x="203" y="21867"/>
                    <a:pt x="446" y="21867"/>
                  </a:cubicBezTo>
                  <a:cubicBezTo>
                    <a:pt x="507" y="21867"/>
                    <a:pt x="571" y="21847"/>
                    <a:pt x="631" y="21798"/>
                  </a:cubicBezTo>
                  <a:cubicBezTo>
                    <a:pt x="10049" y="14333"/>
                    <a:pt x="19753" y="7225"/>
                    <a:pt x="29718" y="498"/>
                  </a:cubicBezTo>
                  <a:cubicBezTo>
                    <a:pt x="29979" y="324"/>
                    <a:pt x="29769" y="0"/>
                    <a:pt x="295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5995075" y="911250"/>
              <a:ext cx="66200" cy="266000"/>
            </a:xfrm>
            <a:custGeom>
              <a:rect b="b" l="l" r="r" t="t"/>
              <a:pathLst>
                <a:path extrusionOk="0" h="10640" w="2648">
                  <a:moveTo>
                    <a:pt x="2272" y="1"/>
                  </a:moveTo>
                  <a:cubicBezTo>
                    <a:pt x="2163" y="1"/>
                    <a:pt x="2057" y="58"/>
                    <a:pt x="2013" y="191"/>
                  </a:cubicBezTo>
                  <a:cubicBezTo>
                    <a:pt x="882" y="3501"/>
                    <a:pt x="227" y="6847"/>
                    <a:pt x="13" y="10335"/>
                  </a:cubicBezTo>
                  <a:cubicBezTo>
                    <a:pt x="0" y="10535"/>
                    <a:pt x="157" y="10639"/>
                    <a:pt x="313" y="10639"/>
                  </a:cubicBezTo>
                  <a:cubicBezTo>
                    <a:pt x="455" y="10639"/>
                    <a:pt x="597" y="10553"/>
                    <a:pt x="608" y="10371"/>
                  </a:cubicBezTo>
                  <a:cubicBezTo>
                    <a:pt x="810" y="6942"/>
                    <a:pt x="1453" y="3644"/>
                    <a:pt x="2573" y="394"/>
                  </a:cubicBezTo>
                  <a:cubicBezTo>
                    <a:pt x="2647" y="162"/>
                    <a:pt x="2455" y="1"/>
                    <a:pt x="227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5935625" y="1204375"/>
              <a:ext cx="267800" cy="45850"/>
            </a:xfrm>
            <a:custGeom>
              <a:rect b="b" l="l" r="r" t="t"/>
              <a:pathLst>
                <a:path extrusionOk="0" h="1834" w="10712">
                  <a:moveTo>
                    <a:pt x="361" y="1"/>
                  </a:moveTo>
                  <a:cubicBezTo>
                    <a:pt x="30" y="1"/>
                    <a:pt x="0" y="552"/>
                    <a:pt x="367" y="587"/>
                  </a:cubicBezTo>
                  <a:cubicBezTo>
                    <a:pt x="3641" y="992"/>
                    <a:pt x="6927" y="1122"/>
                    <a:pt x="10165" y="1825"/>
                  </a:cubicBezTo>
                  <a:cubicBezTo>
                    <a:pt x="10191" y="1831"/>
                    <a:pt x="10216" y="1833"/>
                    <a:pt x="10239" y="1833"/>
                  </a:cubicBezTo>
                  <a:cubicBezTo>
                    <a:pt x="10560" y="1833"/>
                    <a:pt x="10712" y="1343"/>
                    <a:pt x="10368" y="1265"/>
                  </a:cubicBezTo>
                  <a:cubicBezTo>
                    <a:pt x="7070" y="551"/>
                    <a:pt x="3736" y="396"/>
                    <a:pt x="402" y="3"/>
                  </a:cubicBezTo>
                  <a:cubicBezTo>
                    <a:pt x="388" y="1"/>
                    <a:pt x="374" y="1"/>
                    <a:pt x="361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5747125" y="1043000"/>
              <a:ext cx="35525" cy="306325"/>
            </a:xfrm>
            <a:custGeom>
              <a:rect b="b" l="l" r="r" t="t"/>
              <a:pathLst>
                <a:path extrusionOk="0" h="12253" w="1421">
                  <a:moveTo>
                    <a:pt x="1109" y="1"/>
                  </a:moveTo>
                  <a:cubicBezTo>
                    <a:pt x="968" y="1"/>
                    <a:pt x="820" y="82"/>
                    <a:pt x="787" y="255"/>
                  </a:cubicBezTo>
                  <a:cubicBezTo>
                    <a:pt x="1" y="4148"/>
                    <a:pt x="358" y="8089"/>
                    <a:pt x="632" y="12018"/>
                  </a:cubicBezTo>
                  <a:cubicBezTo>
                    <a:pt x="642" y="12181"/>
                    <a:pt x="754" y="12252"/>
                    <a:pt x="877" y="12252"/>
                  </a:cubicBezTo>
                  <a:cubicBezTo>
                    <a:pt x="1043" y="12252"/>
                    <a:pt x="1229" y="12123"/>
                    <a:pt x="1215" y="11911"/>
                  </a:cubicBezTo>
                  <a:cubicBezTo>
                    <a:pt x="941" y="8030"/>
                    <a:pt x="608" y="4148"/>
                    <a:pt x="1382" y="303"/>
                  </a:cubicBezTo>
                  <a:cubicBezTo>
                    <a:pt x="1420" y="106"/>
                    <a:pt x="1269" y="1"/>
                    <a:pt x="1109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5704000" y="1378975"/>
              <a:ext cx="303075" cy="45000"/>
            </a:xfrm>
            <a:custGeom>
              <a:rect b="b" l="l" r="r" t="t"/>
              <a:pathLst>
                <a:path extrusionOk="0" h="1800" w="12123">
                  <a:moveTo>
                    <a:pt x="406" y="0"/>
                  </a:moveTo>
                  <a:cubicBezTo>
                    <a:pt x="121" y="0"/>
                    <a:pt x="1" y="462"/>
                    <a:pt x="321" y="580"/>
                  </a:cubicBezTo>
                  <a:cubicBezTo>
                    <a:pt x="2589" y="1392"/>
                    <a:pt x="4943" y="1799"/>
                    <a:pt x="7313" y="1799"/>
                  </a:cubicBezTo>
                  <a:cubicBezTo>
                    <a:pt x="8800" y="1799"/>
                    <a:pt x="10292" y="1639"/>
                    <a:pt x="11775" y="1318"/>
                  </a:cubicBezTo>
                  <a:cubicBezTo>
                    <a:pt x="12123" y="1251"/>
                    <a:pt x="12047" y="728"/>
                    <a:pt x="11729" y="728"/>
                  </a:cubicBezTo>
                  <a:cubicBezTo>
                    <a:pt x="11709" y="728"/>
                    <a:pt x="11689" y="730"/>
                    <a:pt x="11668" y="735"/>
                  </a:cubicBezTo>
                  <a:cubicBezTo>
                    <a:pt x="10221" y="1051"/>
                    <a:pt x="8767" y="1209"/>
                    <a:pt x="7319" y="1209"/>
                  </a:cubicBezTo>
                  <a:cubicBezTo>
                    <a:pt x="5015" y="1209"/>
                    <a:pt x="2727" y="810"/>
                    <a:pt x="511" y="20"/>
                  </a:cubicBezTo>
                  <a:cubicBezTo>
                    <a:pt x="474" y="7"/>
                    <a:pt x="439" y="0"/>
                    <a:pt x="406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735625" y="1098475"/>
              <a:ext cx="977525" cy="857850"/>
            </a:xfrm>
            <a:custGeom>
              <a:rect b="b" l="l" r="r" t="t"/>
              <a:pathLst>
                <a:path extrusionOk="0" h="34314" w="39101">
                  <a:moveTo>
                    <a:pt x="11061" y="1"/>
                  </a:moveTo>
                  <a:lnTo>
                    <a:pt x="11061" y="1"/>
                  </a:lnTo>
                  <a:cubicBezTo>
                    <a:pt x="9644" y="5704"/>
                    <a:pt x="10525" y="11716"/>
                    <a:pt x="12883" y="17491"/>
                  </a:cubicBezTo>
                  <a:cubicBezTo>
                    <a:pt x="11883" y="17368"/>
                    <a:pt x="10877" y="17307"/>
                    <a:pt x="9870" y="17307"/>
                  </a:cubicBezTo>
                  <a:cubicBezTo>
                    <a:pt x="6490" y="17307"/>
                    <a:pt x="3111" y="17994"/>
                    <a:pt x="0" y="19324"/>
                  </a:cubicBezTo>
                  <a:cubicBezTo>
                    <a:pt x="4109" y="28244"/>
                    <a:pt x="12283" y="34314"/>
                    <a:pt x="21019" y="34314"/>
                  </a:cubicBezTo>
                  <a:cubicBezTo>
                    <a:pt x="23117" y="34314"/>
                    <a:pt x="25247" y="33964"/>
                    <a:pt x="27361" y="33219"/>
                  </a:cubicBezTo>
                  <a:cubicBezTo>
                    <a:pt x="33397" y="31100"/>
                    <a:pt x="39100" y="19586"/>
                    <a:pt x="37886" y="9359"/>
                  </a:cubicBezTo>
                  <a:cubicBezTo>
                    <a:pt x="37386" y="5192"/>
                    <a:pt x="34957" y="2239"/>
                    <a:pt x="31278" y="227"/>
                  </a:cubicBezTo>
                  <a:cubicBezTo>
                    <a:pt x="28421" y="4346"/>
                    <a:pt x="25611" y="8287"/>
                    <a:pt x="25254" y="12871"/>
                  </a:cubicBezTo>
                  <a:cubicBezTo>
                    <a:pt x="23944" y="9728"/>
                    <a:pt x="19812" y="1513"/>
                    <a:pt x="1106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907125" y="1681000"/>
              <a:ext cx="479625" cy="170975"/>
            </a:xfrm>
            <a:custGeom>
              <a:rect b="b" l="l" r="r" t="t"/>
              <a:pathLst>
                <a:path extrusionOk="0" h="6839" w="19185">
                  <a:moveTo>
                    <a:pt x="433" y="0"/>
                  </a:moveTo>
                  <a:cubicBezTo>
                    <a:pt x="204" y="0"/>
                    <a:pt x="0" y="297"/>
                    <a:pt x="213" y="500"/>
                  </a:cubicBezTo>
                  <a:cubicBezTo>
                    <a:pt x="4318" y="4360"/>
                    <a:pt x="10336" y="6839"/>
                    <a:pt x="16090" y="6839"/>
                  </a:cubicBezTo>
                  <a:cubicBezTo>
                    <a:pt x="17010" y="6839"/>
                    <a:pt x="17924" y="6775"/>
                    <a:pt x="18822" y="6644"/>
                  </a:cubicBezTo>
                  <a:cubicBezTo>
                    <a:pt x="19184" y="6587"/>
                    <a:pt x="19052" y="6068"/>
                    <a:pt x="18721" y="6068"/>
                  </a:cubicBezTo>
                  <a:cubicBezTo>
                    <a:pt x="18703" y="6068"/>
                    <a:pt x="18686" y="6069"/>
                    <a:pt x="18667" y="6072"/>
                  </a:cubicBezTo>
                  <a:cubicBezTo>
                    <a:pt x="17818" y="6196"/>
                    <a:pt x="16952" y="6256"/>
                    <a:pt x="16078" y="6256"/>
                  </a:cubicBezTo>
                  <a:cubicBezTo>
                    <a:pt x="10490" y="6256"/>
                    <a:pt x="4594" y="3811"/>
                    <a:pt x="629" y="83"/>
                  </a:cubicBezTo>
                  <a:cubicBezTo>
                    <a:pt x="568" y="25"/>
                    <a:pt x="500" y="0"/>
                    <a:pt x="433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2093325" y="1258950"/>
              <a:ext cx="291500" cy="588700"/>
            </a:xfrm>
            <a:custGeom>
              <a:rect b="b" l="l" r="r" t="t"/>
              <a:pathLst>
                <a:path extrusionOk="0" h="23548" w="11660">
                  <a:moveTo>
                    <a:pt x="399" y="0"/>
                  </a:moveTo>
                  <a:cubicBezTo>
                    <a:pt x="203" y="0"/>
                    <a:pt x="0" y="215"/>
                    <a:pt x="123" y="452"/>
                  </a:cubicBezTo>
                  <a:cubicBezTo>
                    <a:pt x="3933" y="7988"/>
                    <a:pt x="7671" y="15632"/>
                    <a:pt x="11041" y="23395"/>
                  </a:cubicBezTo>
                  <a:cubicBezTo>
                    <a:pt x="11089" y="23503"/>
                    <a:pt x="11173" y="23548"/>
                    <a:pt x="11260" y="23548"/>
                  </a:cubicBezTo>
                  <a:cubicBezTo>
                    <a:pt x="11451" y="23548"/>
                    <a:pt x="11659" y="23331"/>
                    <a:pt x="11553" y="23085"/>
                  </a:cubicBezTo>
                  <a:cubicBezTo>
                    <a:pt x="8183" y="15334"/>
                    <a:pt x="4445" y="7691"/>
                    <a:pt x="635" y="154"/>
                  </a:cubicBezTo>
                  <a:cubicBezTo>
                    <a:pt x="579" y="45"/>
                    <a:pt x="490" y="0"/>
                    <a:pt x="399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2364650" y="1329450"/>
              <a:ext cx="211575" cy="517650"/>
            </a:xfrm>
            <a:custGeom>
              <a:rect b="b" l="l" r="r" t="t"/>
              <a:pathLst>
                <a:path extrusionOk="0" h="20706" w="8463">
                  <a:moveTo>
                    <a:pt x="7567" y="1"/>
                  </a:moveTo>
                  <a:cubicBezTo>
                    <a:pt x="7418" y="1"/>
                    <a:pt x="7278" y="96"/>
                    <a:pt x="7296" y="287"/>
                  </a:cubicBezTo>
                  <a:cubicBezTo>
                    <a:pt x="7855" y="7288"/>
                    <a:pt x="5819" y="15574"/>
                    <a:pt x="235" y="20206"/>
                  </a:cubicBezTo>
                  <a:cubicBezTo>
                    <a:pt x="0" y="20403"/>
                    <a:pt x="219" y="20705"/>
                    <a:pt x="462" y="20705"/>
                  </a:cubicBezTo>
                  <a:cubicBezTo>
                    <a:pt x="526" y="20705"/>
                    <a:pt x="592" y="20684"/>
                    <a:pt x="652" y="20634"/>
                  </a:cubicBezTo>
                  <a:cubicBezTo>
                    <a:pt x="6343" y="15908"/>
                    <a:pt x="8463" y="7418"/>
                    <a:pt x="7891" y="287"/>
                  </a:cubicBezTo>
                  <a:cubicBezTo>
                    <a:pt x="7873" y="96"/>
                    <a:pt x="7715" y="1"/>
                    <a:pt x="7567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882375" y="4584325"/>
              <a:ext cx="115500" cy="415925"/>
            </a:xfrm>
            <a:custGeom>
              <a:rect b="b" l="l" r="r" t="t"/>
              <a:pathLst>
                <a:path extrusionOk="0" h="16637" w="4620">
                  <a:moveTo>
                    <a:pt x="1298" y="0"/>
                  </a:moveTo>
                  <a:cubicBezTo>
                    <a:pt x="1453" y="2691"/>
                    <a:pt x="2012" y="1739"/>
                    <a:pt x="1727" y="3882"/>
                  </a:cubicBezTo>
                  <a:cubicBezTo>
                    <a:pt x="1643" y="4572"/>
                    <a:pt x="1119" y="5656"/>
                    <a:pt x="1012" y="6346"/>
                  </a:cubicBezTo>
                  <a:cubicBezTo>
                    <a:pt x="679" y="8525"/>
                    <a:pt x="762" y="13026"/>
                    <a:pt x="119" y="15359"/>
                  </a:cubicBezTo>
                  <a:cubicBezTo>
                    <a:pt x="0" y="15800"/>
                    <a:pt x="131" y="16229"/>
                    <a:pt x="488" y="16514"/>
                  </a:cubicBezTo>
                  <a:cubicBezTo>
                    <a:pt x="596" y="16603"/>
                    <a:pt x="722" y="16637"/>
                    <a:pt x="853" y="16637"/>
                  </a:cubicBezTo>
                  <a:cubicBezTo>
                    <a:pt x="1285" y="16637"/>
                    <a:pt x="1762" y="16264"/>
                    <a:pt x="1762" y="16264"/>
                  </a:cubicBezTo>
                  <a:cubicBezTo>
                    <a:pt x="1298" y="15526"/>
                    <a:pt x="1477" y="14490"/>
                    <a:pt x="1727" y="13550"/>
                  </a:cubicBezTo>
                  <a:cubicBezTo>
                    <a:pt x="2739" y="9847"/>
                    <a:pt x="3262" y="8287"/>
                    <a:pt x="3965" y="5132"/>
                  </a:cubicBezTo>
                  <a:cubicBezTo>
                    <a:pt x="4274" y="3739"/>
                    <a:pt x="4477" y="2715"/>
                    <a:pt x="4620" y="501"/>
                  </a:cubicBezTo>
                  <a:cubicBezTo>
                    <a:pt x="3584" y="501"/>
                    <a:pt x="2334" y="12"/>
                    <a:pt x="1298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797525" y="4550225"/>
              <a:ext cx="109925" cy="487300"/>
            </a:xfrm>
            <a:custGeom>
              <a:rect b="b" l="l" r="r" t="t"/>
              <a:pathLst>
                <a:path extrusionOk="0" h="19492" w="4397">
                  <a:moveTo>
                    <a:pt x="2675" y="1"/>
                  </a:moveTo>
                  <a:cubicBezTo>
                    <a:pt x="1880" y="1"/>
                    <a:pt x="1095" y="150"/>
                    <a:pt x="1061" y="460"/>
                  </a:cubicBezTo>
                  <a:cubicBezTo>
                    <a:pt x="834" y="2448"/>
                    <a:pt x="1858" y="4103"/>
                    <a:pt x="1370" y="5686"/>
                  </a:cubicBezTo>
                  <a:cubicBezTo>
                    <a:pt x="322" y="9092"/>
                    <a:pt x="1049" y="10782"/>
                    <a:pt x="239" y="16569"/>
                  </a:cubicBezTo>
                  <a:cubicBezTo>
                    <a:pt x="120" y="17497"/>
                    <a:pt x="1" y="18200"/>
                    <a:pt x="549" y="18950"/>
                  </a:cubicBezTo>
                  <a:cubicBezTo>
                    <a:pt x="841" y="19343"/>
                    <a:pt x="1068" y="19492"/>
                    <a:pt x="1245" y="19492"/>
                  </a:cubicBezTo>
                  <a:cubicBezTo>
                    <a:pt x="1803" y="19492"/>
                    <a:pt x="1858" y="18009"/>
                    <a:pt x="1858" y="18009"/>
                  </a:cubicBezTo>
                  <a:cubicBezTo>
                    <a:pt x="1537" y="17247"/>
                    <a:pt x="1465" y="16473"/>
                    <a:pt x="1537" y="15890"/>
                  </a:cubicBezTo>
                  <a:cubicBezTo>
                    <a:pt x="1680" y="14723"/>
                    <a:pt x="2108" y="13187"/>
                    <a:pt x="2775" y="10735"/>
                  </a:cubicBezTo>
                  <a:cubicBezTo>
                    <a:pt x="3061" y="9651"/>
                    <a:pt x="3847" y="6579"/>
                    <a:pt x="3942" y="6032"/>
                  </a:cubicBezTo>
                  <a:cubicBezTo>
                    <a:pt x="4049" y="5413"/>
                    <a:pt x="4097" y="2281"/>
                    <a:pt x="4347" y="507"/>
                  </a:cubicBezTo>
                  <a:cubicBezTo>
                    <a:pt x="4396" y="174"/>
                    <a:pt x="3530" y="1"/>
                    <a:pt x="267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785025" y="4977225"/>
              <a:ext cx="92700" cy="77250"/>
            </a:xfrm>
            <a:custGeom>
              <a:rect b="b" l="l" r="r" t="t"/>
              <a:pathLst>
                <a:path extrusionOk="0" h="3090" w="3708">
                  <a:moveTo>
                    <a:pt x="679" y="1"/>
                  </a:moveTo>
                  <a:lnTo>
                    <a:pt x="679" y="1"/>
                  </a:lnTo>
                  <a:cubicBezTo>
                    <a:pt x="1" y="560"/>
                    <a:pt x="406" y="2132"/>
                    <a:pt x="715" y="2799"/>
                  </a:cubicBezTo>
                  <a:cubicBezTo>
                    <a:pt x="747" y="2869"/>
                    <a:pt x="786" y="2891"/>
                    <a:pt x="837" y="2891"/>
                  </a:cubicBezTo>
                  <a:cubicBezTo>
                    <a:pt x="881" y="2891"/>
                    <a:pt x="935" y="2875"/>
                    <a:pt x="1001" y="2858"/>
                  </a:cubicBezTo>
                  <a:cubicBezTo>
                    <a:pt x="941" y="2596"/>
                    <a:pt x="906" y="2227"/>
                    <a:pt x="941" y="1965"/>
                  </a:cubicBezTo>
                  <a:lnTo>
                    <a:pt x="941" y="1965"/>
                  </a:lnTo>
                  <a:cubicBezTo>
                    <a:pt x="1275" y="2334"/>
                    <a:pt x="1632" y="2858"/>
                    <a:pt x="2263" y="3001"/>
                  </a:cubicBezTo>
                  <a:cubicBezTo>
                    <a:pt x="2526" y="3064"/>
                    <a:pt x="2743" y="3090"/>
                    <a:pt x="2922" y="3090"/>
                  </a:cubicBezTo>
                  <a:cubicBezTo>
                    <a:pt x="3583" y="3090"/>
                    <a:pt x="3707" y="2738"/>
                    <a:pt x="3632" y="2644"/>
                  </a:cubicBezTo>
                  <a:cubicBezTo>
                    <a:pt x="3168" y="2072"/>
                    <a:pt x="2656" y="1608"/>
                    <a:pt x="2358" y="929"/>
                  </a:cubicBezTo>
                  <a:cubicBezTo>
                    <a:pt x="2125" y="1024"/>
                    <a:pt x="1950" y="1105"/>
                    <a:pt x="1768" y="1105"/>
                  </a:cubicBezTo>
                  <a:cubicBezTo>
                    <a:pt x="1652" y="1105"/>
                    <a:pt x="1533" y="1072"/>
                    <a:pt x="1394" y="989"/>
                  </a:cubicBezTo>
                  <a:cubicBezTo>
                    <a:pt x="977" y="751"/>
                    <a:pt x="810" y="417"/>
                    <a:pt x="679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1868675" y="4968300"/>
              <a:ext cx="90375" cy="75100"/>
            </a:xfrm>
            <a:custGeom>
              <a:rect b="b" l="l" r="r" t="t"/>
              <a:pathLst>
                <a:path extrusionOk="0" h="3004" w="3615">
                  <a:moveTo>
                    <a:pt x="667" y="0"/>
                  </a:moveTo>
                  <a:cubicBezTo>
                    <a:pt x="0" y="548"/>
                    <a:pt x="393" y="2072"/>
                    <a:pt x="703" y="2727"/>
                  </a:cubicBezTo>
                  <a:cubicBezTo>
                    <a:pt x="736" y="2794"/>
                    <a:pt x="777" y="2816"/>
                    <a:pt x="830" y="2816"/>
                  </a:cubicBezTo>
                  <a:cubicBezTo>
                    <a:pt x="871" y="2816"/>
                    <a:pt x="919" y="2802"/>
                    <a:pt x="977" y="2787"/>
                  </a:cubicBezTo>
                  <a:cubicBezTo>
                    <a:pt x="929" y="2537"/>
                    <a:pt x="882" y="2167"/>
                    <a:pt x="917" y="1905"/>
                  </a:cubicBezTo>
                  <a:lnTo>
                    <a:pt x="917" y="1905"/>
                  </a:lnTo>
                  <a:cubicBezTo>
                    <a:pt x="1251" y="2275"/>
                    <a:pt x="1596" y="2775"/>
                    <a:pt x="2215" y="2918"/>
                  </a:cubicBezTo>
                  <a:cubicBezTo>
                    <a:pt x="2471" y="2978"/>
                    <a:pt x="2682" y="3003"/>
                    <a:pt x="2855" y="3003"/>
                  </a:cubicBezTo>
                  <a:cubicBezTo>
                    <a:pt x="3495" y="3003"/>
                    <a:pt x="3614" y="2666"/>
                    <a:pt x="3549" y="2572"/>
                  </a:cubicBezTo>
                  <a:cubicBezTo>
                    <a:pt x="3096" y="2013"/>
                    <a:pt x="2584" y="1560"/>
                    <a:pt x="2310" y="905"/>
                  </a:cubicBezTo>
                  <a:cubicBezTo>
                    <a:pt x="2086" y="999"/>
                    <a:pt x="1910" y="1076"/>
                    <a:pt x="1731" y="1076"/>
                  </a:cubicBezTo>
                  <a:cubicBezTo>
                    <a:pt x="1616" y="1076"/>
                    <a:pt x="1500" y="1044"/>
                    <a:pt x="1370" y="965"/>
                  </a:cubicBezTo>
                  <a:cubicBezTo>
                    <a:pt x="953" y="727"/>
                    <a:pt x="798" y="405"/>
                    <a:pt x="667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1793075" y="4338725"/>
              <a:ext cx="255400" cy="304500"/>
            </a:xfrm>
            <a:custGeom>
              <a:rect b="b" l="l" r="r" t="t"/>
              <a:pathLst>
                <a:path extrusionOk="0" h="12180" w="10216">
                  <a:moveTo>
                    <a:pt x="4322" y="1"/>
                  </a:moveTo>
                  <a:cubicBezTo>
                    <a:pt x="2059" y="1"/>
                    <a:pt x="0" y="370"/>
                    <a:pt x="0" y="1657"/>
                  </a:cubicBezTo>
                  <a:cubicBezTo>
                    <a:pt x="0" y="4455"/>
                    <a:pt x="1322" y="7550"/>
                    <a:pt x="1262" y="11837"/>
                  </a:cubicBezTo>
                  <a:cubicBezTo>
                    <a:pt x="2151" y="11992"/>
                    <a:pt x="3823" y="12180"/>
                    <a:pt x="5322" y="12180"/>
                  </a:cubicBezTo>
                  <a:cubicBezTo>
                    <a:pt x="6694" y="12180"/>
                    <a:pt x="7922" y="12023"/>
                    <a:pt x="8275" y="11539"/>
                  </a:cubicBezTo>
                  <a:cubicBezTo>
                    <a:pt x="8585" y="9658"/>
                    <a:pt x="10216" y="5383"/>
                    <a:pt x="10156" y="657"/>
                  </a:cubicBezTo>
                  <a:cubicBezTo>
                    <a:pt x="10156" y="552"/>
                    <a:pt x="7086" y="1"/>
                    <a:pt x="4322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2011225" y="3782325"/>
              <a:ext cx="275675" cy="253025"/>
            </a:xfrm>
            <a:custGeom>
              <a:rect b="b" l="l" r="r" t="t"/>
              <a:pathLst>
                <a:path extrusionOk="0" h="10121" w="11027">
                  <a:moveTo>
                    <a:pt x="10373" y="0"/>
                  </a:moveTo>
                  <a:cubicBezTo>
                    <a:pt x="10243" y="0"/>
                    <a:pt x="10097" y="105"/>
                    <a:pt x="9967" y="291"/>
                  </a:cubicBezTo>
                  <a:cubicBezTo>
                    <a:pt x="8955" y="1791"/>
                    <a:pt x="7681" y="2958"/>
                    <a:pt x="6681" y="4053"/>
                  </a:cubicBezTo>
                  <a:cubicBezTo>
                    <a:pt x="5395" y="5446"/>
                    <a:pt x="3514" y="6375"/>
                    <a:pt x="1728" y="7292"/>
                  </a:cubicBezTo>
                  <a:cubicBezTo>
                    <a:pt x="557" y="7898"/>
                    <a:pt x="1" y="10121"/>
                    <a:pt x="1625" y="10121"/>
                  </a:cubicBezTo>
                  <a:cubicBezTo>
                    <a:pt x="1850" y="10121"/>
                    <a:pt x="2117" y="10078"/>
                    <a:pt x="2430" y="9983"/>
                  </a:cubicBezTo>
                  <a:cubicBezTo>
                    <a:pt x="4645" y="9292"/>
                    <a:pt x="7991" y="5411"/>
                    <a:pt x="9312" y="3327"/>
                  </a:cubicBezTo>
                  <a:cubicBezTo>
                    <a:pt x="9884" y="2434"/>
                    <a:pt x="11027" y="1303"/>
                    <a:pt x="10670" y="291"/>
                  </a:cubicBezTo>
                  <a:cubicBezTo>
                    <a:pt x="10601" y="90"/>
                    <a:pt x="10494" y="0"/>
                    <a:pt x="10373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1695725" y="3964600"/>
              <a:ext cx="376275" cy="415700"/>
            </a:xfrm>
            <a:custGeom>
              <a:rect b="b" l="l" r="r" t="t"/>
              <a:pathLst>
                <a:path extrusionOk="0" h="16628" w="15051">
                  <a:moveTo>
                    <a:pt x="14348" y="1"/>
                  </a:moveTo>
                  <a:lnTo>
                    <a:pt x="14348" y="1"/>
                  </a:lnTo>
                  <a:cubicBezTo>
                    <a:pt x="11931" y="953"/>
                    <a:pt x="9859" y="870"/>
                    <a:pt x="9002" y="1048"/>
                  </a:cubicBezTo>
                  <a:cubicBezTo>
                    <a:pt x="7645" y="1358"/>
                    <a:pt x="5347" y="1989"/>
                    <a:pt x="3870" y="2096"/>
                  </a:cubicBezTo>
                  <a:cubicBezTo>
                    <a:pt x="2823" y="2180"/>
                    <a:pt x="1394" y="3311"/>
                    <a:pt x="822" y="4954"/>
                  </a:cubicBezTo>
                  <a:cubicBezTo>
                    <a:pt x="727" y="5228"/>
                    <a:pt x="1" y="7371"/>
                    <a:pt x="1" y="7371"/>
                  </a:cubicBezTo>
                  <a:cubicBezTo>
                    <a:pt x="846" y="7609"/>
                    <a:pt x="2025" y="7716"/>
                    <a:pt x="2870" y="7954"/>
                  </a:cubicBezTo>
                  <a:cubicBezTo>
                    <a:pt x="3251" y="7287"/>
                    <a:pt x="3418" y="7216"/>
                    <a:pt x="3632" y="6811"/>
                  </a:cubicBezTo>
                  <a:cubicBezTo>
                    <a:pt x="3894" y="9621"/>
                    <a:pt x="5478" y="10181"/>
                    <a:pt x="5406" y="11645"/>
                  </a:cubicBezTo>
                  <a:cubicBezTo>
                    <a:pt x="5311" y="13657"/>
                    <a:pt x="3609" y="14633"/>
                    <a:pt x="3894" y="16622"/>
                  </a:cubicBezTo>
                  <a:cubicBezTo>
                    <a:pt x="4373" y="16593"/>
                    <a:pt x="4872" y="16583"/>
                    <a:pt x="5382" y="16583"/>
                  </a:cubicBezTo>
                  <a:cubicBezTo>
                    <a:pt x="6463" y="16583"/>
                    <a:pt x="7596" y="16627"/>
                    <a:pt x="8701" y="16627"/>
                  </a:cubicBezTo>
                  <a:cubicBezTo>
                    <a:pt x="10747" y="16627"/>
                    <a:pt x="12698" y="16477"/>
                    <a:pt x="14050" y="15622"/>
                  </a:cubicBezTo>
                  <a:cubicBezTo>
                    <a:pt x="14050" y="13931"/>
                    <a:pt x="12062" y="11716"/>
                    <a:pt x="11991" y="10038"/>
                  </a:cubicBezTo>
                  <a:cubicBezTo>
                    <a:pt x="11919" y="8287"/>
                    <a:pt x="13229" y="7764"/>
                    <a:pt x="12931" y="6513"/>
                  </a:cubicBezTo>
                  <a:cubicBezTo>
                    <a:pt x="12788" y="5930"/>
                    <a:pt x="12074" y="5394"/>
                    <a:pt x="11991" y="4989"/>
                  </a:cubicBezTo>
                  <a:cubicBezTo>
                    <a:pt x="11800" y="4061"/>
                    <a:pt x="14265" y="3358"/>
                    <a:pt x="15050" y="2692"/>
                  </a:cubicBezTo>
                  <a:cubicBezTo>
                    <a:pt x="14586" y="2275"/>
                    <a:pt x="13836" y="644"/>
                    <a:pt x="14348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1672525" y="4137625"/>
              <a:ext cx="192300" cy="199675"/>
            </a:xfrm>
            <a:custGeom>
              <a:rect b="b" l="l" r="r" t="t"/>
              <a:pathLst>
                <a:path extrusionOk="0" h="7987" w="7692">
                  <a:moveTo>
                    <a:pt x="1797" y="0"/>
                  </a:moveTo>
                  <a:cubicBezTo>
                    <a:pt x="1349" y="0"/>
                    <a:pt x="996" y="153"/>
                    <a:pt x="929" y="450"/>
                  </a:cubicBezTo>
                  <a:cubicBezTo>
                    <a:pt x="643" y="1628"/>
                    <a:pt x="0" y="4843"/>
                    <a:pt x="12" y="5653"/>
                  </a:cubicBezTo>
                  <a:cubicBezTo>
                    <a:pt x="12" y="6689"/>
                    <a:pt x="4870" y="7986"/>
                    <a:pt x="5941" y="7986"/>
                  </a:cubicBezTo>
                  <a:cubicBezTo>
                    <a:pt x="7132" y="7986"/>
                    <a:pt x="7692" y="6403"/>
                    <a:pt x="6572" y="6296"/>
                  </a:cubicBezTo>
                  <a:cubicBezTo>
                    <a:pt x="6500" y="6290"/>
                    <a:pt x="6439" y="6287"/>
                    <a:pt x="6386" y="6287"/>
                  </a:cubicBezTo>
                  <a:cubicBezTo>
                    <a:pt x="5898" y="6287"/>
                    <a:pt x="6148" y="6522"/>
                    <a:pt x="5525" y="6748"/>
                  </a:cubicBezTo>
                  <a:cubicBezTo>
                    <a:pt x="5485" y="6762"/>
                    <a:pt x="5438" y="6769"/>
                    <a:pt x="5386" y="6769"/>
                  </a:cubicBezTo>
                  <a:cubicBezTo>
                    <a:pt x="4516" y="6769"/>
                    <a:pt x="2058" y="4917"/>
                    <a:pt x="2215" y="4557"/>
                  </a:cubicBezTo>
                  <a:cubicBezTo>
                    <a:pt x="2691" y="3498"/>
                    <a:pt x="3060" y="2783"/>
                    <a:pt x="3798" y="1033"/>
                  </a:cubicBezTo>
                  <a:cubicBezTo>
                    <a:pt x="3336" y="336"/>
                    <a:pt x="2461" y="0"/>
                    <a:pt x="1797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1733550" y="3789550"/>
              <a:ext cx="239925" cy="223050"/>
            </a:xfrm>
            <a:custGeom>
              <a:rect b="b" l="l" r="r" t="t"/>
              <a:pathLst>
                <a:path extrusionOk="0" h="8922" w="9597">
                  <a:moveTo>
                    <a:pt x="5321" y="0"/>
                  </a:moveTo>
                  <a:cubicBezTo>
                    <a:pt x="4153" y="0"/>
                    <a:pt x="2823" y="527"/>
                    <a:pt x="1881" y="1002"/>
                  </a:cubicBezTo>
                  <a:cubicBezTo>
                    <a:pt x="1357" y="1264"/>
                    <a:pt x="274" y="1824"/>
                    <a:pt x="262" y="3717"/>
                  </a:cubicBezTo>
                  <a:cubicBezTo>
                    <a:pt x="238" y="5753"/>
                    <a:pt x="881" y="6943"/>
                    <a:pt x="0" y="8205"/>
                  </a:cubicBezTo>
                  <a:cubicBezTo>
                    <a:pt x="963" y="8717"/>
                    <a:pt x="1982" y="8921"/>
                    <a:pt x="2970" y="8921"/>
                  </a:cubicBezTo>
                  <a:cubicBezTo>
                    <a:pt x="5658" y="8921"/>
                    <a:pt x="8114" y="7410"/>
                    <a:pt x="8584" y="6479"/>
                  </a:cubicBezTo>
                  <a:cubicBezTo>
                    <a:pt x="9596" y="4455"/>
                    <a:pt x="9037" y="2157"/>
                    <a:pt x="6894" y="478"/>
                  </a:cubicBezTo>
                  <a:cubicBezTo>
                    <a:pt x="6458" y="135"/>
                    <a:pt x="5910" y="0"/>
                    <a:pt x="5321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1762400" y="3801350"/>
              <a:ext cx="170900" cy="161900"/>
            </a:xfrm>
            <a:custGeom>
              <a:rect b="b" l="l" r="r" t="t"/>
              <a:pathLst>
                <a:path extrusionOk="0" h="6476" w="6836">
                  <a:moveTo>
                    <a:pt x="3553" y="1"/>
                  </a:moveTo>
                  <a:cubicBezTo>
                    <a:pt x="2488" y="1"/>
                    <a:pt x="1007" y="757"/>
                    <a:pt x="668" y="1447"/>
                  </a:cubicBezTo>
                  <a:cubicBezTo>
                    <a:pt x="1" y="2816"/>
                    <a:pt x="1084" y="4590"/>
                    <a:pt x="2180" y="5650"/>
                  </a:cubicBezTo>
                  <a:cubicBezTo>
                    <a:pt x="2741" y="6180"/>
                    <a:pt x="3543" y="6476"/>
                    <a:pt x="4311" y="6476"/>
                  </a:cubicBezTo>
                  <a:cubicBezTo>
                    <a:pt x="5059" y="6476"/>
                    <a:pt x="5775" y="6195"/>
                    <a:pt x="6204" y="5578"/>
                  </a:cubicBezTo>
                  <a:cubicBezTo>
                    <a:pt x="6835" y="4673"/>
                    <a:pt x="6657" y="3423"/>
                    <a:pt x="6216" y="2399"/>
                  </a:cubicBezTo>
                  <a:cubicBezTo>
                    <a:pt x="5787" y="1411"/>
                    <a:pt x="5109" y="470"/>
                    <a:pt x="4109" y="89"/>
                  </a:cubicBezTo>
                  <a:cubicBezTo>
                    <a:pt x="3946" y="28"/>
                    <a:pt x="3757" y="1"/>
                    <a:pt x="3553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1835625" y="3943100"/>
              <a:ext cx="100950" cy="99300"/>
            </a:xfrm>
            <a:custGeom>
              <a:rect b="b" l="l" r="r" t="t"/>
              <a:pathLst>
                <a:path extrusionOk="0" h="3972" w="4038">
                  <a:moveTo>
                    <a:pt x="1839" y="1"/>
                  </a:moveTo>
                  <a:cubicBezTo>
                    <a:pt x="1186" y="1"/>
                    <a:pt x="251" y="337"/>
                    <a:pt x="251" y="337"/>
                  </a:cubicBezTo>
                  <a:cubicBezTo>
                    <a:pt x="608" y="1349"/>
                    <a:pt x="834" y="2135"/>
                    <a:pt x="1" y="2659"/>
                  </a:cubicBezTo>
                  <a:cubicBezTo>
                    <a:pt x="453" y="3468"/>
                    <a:pt x="846" y="3671"/>
                    <a:pt x="1453" y="3861"/>
                  </a:cubicBezTo>
                  <a:cubicBezTo>
                    <a:pt x="1680" y="3932"/>
                    <a:pt x="1922" y="3972"/>
                    <a:pt x="2161" y="3972"/>
                  </a:cubicBezTo>
                  <a:cubicBezTo>
                    <a:pt x="2563" y="3972"/>
                    <a:pt x="2957" y="3860"/>
                    <a:pt x="3263" y="3599"/>
                  </a:cubicBezTo>
                  <a:cubicBezTo>
                    <a:pt x="3751" y="3182"/>
                    <a:pt x="4037" y="2004"/>
                    <a:pt x="3406" y="1908"/>
                  </a:cubicBezTo>
                  <a:cubicBezTo>
                    <a:pt x="2727" y="1813"/>
                    <a:pt x="2715" y="1158"/>
                    <a:pt x="2442" y="277"/>
                  </a:cubicBezTo>
                  <a:cubicBezTo>
                    <a:pt x="2378" y="71"/>
                    <a:pt x="2138" y="1"/>
                    <a:pt x="183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1736525" y="3775800"/>
              <a:ext cx="191700" cy="146925"/>
            </a:xfrm>
            <a:custGeom>
              <a:rect b="b" l="l" r="r" t="t"/>
              <a:pathLst>
                <a:path extrusionOk="0" h="5877" w="7668">
                  <a:moveTo>
                    <a:pt x="4145" y="0"/>
                  </a:moveTo>
                  <a:cubicBezTo>
                    <a:pt x="3751" y="0"/>
                    <a:pt x="3338" y="69"/>
                    <a:pt x="2965" y="147"/>
                  </a:cubicBezTo>
                  <a:cubicBezTo>
                    <a:pt x="2072" y="338"/>
                    <a:pt x="1286" y="992"/>
                    <a:pt x="762" y="1742"/>
                  </a:cubicBezTo>
                  <a:cubicBezTo>
                    <a:pt x="48" y="2766"/>
                    <a:pt x="0" y="3862"/>
                    <a:pt x="262" y="5088"/>
                  </a:cubicBezTo>
                  <a:cubicBezTo>
                    <a:pt x="308" y="5295"/>
                    <a:pt x="1337" y="5877"/>
                    <a:pt x="1572" y="5877"/>
                  </a:cubicBezTo>
                  <a:cubicBezTo>
                    <a:pt x="1581" y="5877"/>
                    <a:pt x="1589" y="5876"/>
                    <a:pt x="1596" y="5874"/>
                  </a:cubicBezTo>
                  <a:cubicBezTo>
                    <a:pt x="2750" y="5588"/>
                    <a:pt x="3501" y="4350"/>
                    <a:pt x="3643" y="3159"/>
                  </a:cubicBezTo>
                  <a:cubicBezTo>
                    <a:pt x="3748" y="2194"/>
                    <a:pt x="4725" y="1891"/>
                    <a:pt x="5258" y="1891"/>
                  </a:cubicBezTo>
                  <a:cubicBezTo>
                    <a:pt x="5396" y="1891"/>
                    <a:pt x="5504" y="1911"/>
                    <a:pt x="5560" y="1945"/>
                  </a:cubicBezTo>
                  <a:cubicBezTo>
                    <a:pt x="5560" y="1945"/>
                    <a:pt x="6937" y="4236"/>
                    <a:pt x="7614" y="4236"/>
                  </a:cubicBezTo>
                  <a:cubicBezTo>
                    <a:pt x="7633" y="4236"/>
                    <a:pt x="7650" y="4234"/>
                    <a:pt x="7668" y="4231"/>
                  </a:cubicBezTo>
                  <a:cubicBezTo>
                    <a:pt x="7668" y="969"/>
                    <a:pt x="5787" y="933"/>
                    <a:pt x="5548" y="588"/>
                  </a:cubicBezTo>
                  <a:cubicBezTo>
                    <a:pt x="5233" y="139"/>
                    <a:pt x="4708" y="0"/>
                    <a:pt x="414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2211275" y="1742600"/>
              <a:ext cx="2053250" cy="1683275"/>
            </a:xfrm>
            <a:custGeom>
              <a:rect b="b" l="l" r="r" t="t"/>
              <a:pathLst>
                <a:path extrusionOk="0" h="67331" w="82130">
                  <a:moveTo>
                    <a:pt x="5251" y="1"/>
                  </a:moveTo>
                  <a:cubicBezTo>
                    <a:pt x="2346" y="1"/>
                    <a:pt x="1" y="2346"/>
                    <a:pt x="1" y="5251"/>
                  </a:cubicBezTo>
                  <a:lnTo>
                    <a:pt x="1" y="67330"/>
                  </a:lnTo>
                  <a:lnTo>
                    <a:pt x="26361" y="67330"/>
                  </a:lnTo>
                  <a:cubicBezTo>
                    <a:pt x="25218" y="65806"/>
                    <a:pt x="24551" y="63925"/>
                    <a:pt x="24551" y="61877"/>
                  </a:cubicBezTo>
                  <a:cubicBezTo>
                    <a:pt x="24551" y="56846"/>
                    <a:pt x="28629" y="52770"/>
                    <a:pt x="33654" y="52770"/>
                  </a:cubicBezTo>
                  <a:cubicBezTo>
                    <a:pt x="33802" y="52770"/>
                    <a:pt x="33950" y="52774"/>
                    <a:pt x="34100" y="52781"/>
                  </a:cubicBezTo>
                  <a:cubicBezTo>
                    <a:pt x="38863" y="52995"/>
                    <a:pt x="42732" y="57032"/>
                    <a:pt x="42780" y="61794"/>
                  </a:cubicBezTo>
                  <a:cubicBezTo>
                    <a:pt x="42804" y="63878"/>
                    <a:pt x="42125" y="65795"/>
                    <a:pt x="40970" y="67330"/>
                  </a:cubicBezTo>
                  <a:lnTo>
                    <a:pt x="67330" y="67330"/>
                  </a:lnTo>
                  <a:lnTo>
                    <a:pt x="67330" y="40970"/>
                  </a:lnTo>
                  <a:cubicBezTo>
                    <a:pt x="68853" y="42115"/>
                    <a:pt x="70750" y="42780"/>
                    <a:pt x="72812" y="42780"/>
                  </a:cubicBezTo>
                  <a:cubicBezTo>
                    <a:pt x="72830" y="42780"/>
                    <a:pt x="72848" y="42780"/>
                    <a:pt x="72867" y="42780"/>
                  </a:cubicBezTo>
                  <a:cubicBezTo>
                    <a:pt x="77629" y="42732"/>
                    <a:pt x="81666" y="38863"/>
                    <a:pt x="81880" y="34100"/>
                  </a:cubicBezTo>
                  <a:cubicBezTo>
                    <a:pt x="82130" y="28861"/>
                    <a:pt x="77963" y="24551"/>
                    <a:pt x="72783" y="24551"/>
                  </a:cubicBezTo>
                  <a:cubicBezTo>
                    <a:pt x="70736" y="24551"/>
                    <a:pt x="68842" y="25218"/>
                    <a:pt x="67330" y="26349"/>
                  </a:cubicBezTo>
                  <a:lnTo>
                    <a:pt x="67330" y="1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3524525" y="3425850"/>
              <a:ext cx="2053275" cy="1683275"/>
            </a:xfrm>
            <a:custGeom>
              <a:rect b="b" l="l" r="r" t="t"/>
              <a:pathLst>
                <a:path extrusionOk="0" h="67331" w="82131">
                  <a:moveTo>
                    <a:pt x="14800" y="0"/>
                  </a:moveTo>
                  <a:lnTo>
                    <a:pt x="14800" y="26349"/>
                  </a:lnTo>
                  <a:cubicBezTo>
                    <a:pt x="13291" y="25225"/>
                    <a:pt x="11413" y="24550"/>
                    <a:pt x="9370" y="24550"/>
                  </a:cubicBezTo>
                  <a:cubicBezTo>
                    <a:pt x="9335" y="24550"/>
                    <a:pt x="9299" y="24551"/>
                    <a:pt x="9264" y="24551"/>
                  </a:cubicBezTo>
                  <a:cubicBezTo>
                    <a:pt x="4501" y="24587"/>
                    <a:pt x="465" y="28456"/>
                    <a:pt x="251" y="33231"/>
                  </a:cubicBezTo>
                  <a:cubicBezTo>
                    <a:pt x="1" y="38458"/>
                    <a:pt x="4168" y="42780"/>
                    <a:pt x="9347" y="42780"/>
                  </a:cubicBezTo>
                  <a:cubicBezTo>
                    <a:pt x="11395" y="42780"/>
                    <a:pt x="13276" y="42113"/>
                    <a:pt x="14800" y="40970"/>
                  </a:cubicBezTo>
                  <a:lnTo>
                    <a:pt x="14800" y="67330"/>
                  </a:lnTo>
                  <a:lnTo>
                    <a:pt x="76880" y="67330"/>
                  </a:lnTo>
                  <a:cubicBezTo>
                    <a:pt x="79773" y="67330"/>
                    <a:pt x="82130" y="64973"/>
                    <a:pt x="82130" y="62079"/>
                  </a:cubicBezTo>
                  <a:lnTo>
                    <a:pt x="82130" y="0"/>
                  </a:lnTo>
                  <a:lnTo>
                    <a:pt x="55770" y="0"/>
                  </a:lnTo>
                  <a:cubicBezTo>
                    <a:pt x="56913" y="1513"/>
                    <a:pt x="57580" y="3406"/>
                    <a:pt x="57580" y="5442"/>
                  </a:cubicBezTo>
                  <a:cubicBezTo>
                    <a:pt x="57580" y="10484"/>
                    <a:pt x="53501" y="14561"/>
                    <a:pt x="48477" y="14561"/>
                  </a:cubicBezTo>
                  <a:cubicBezTo>
                    <a:pt x="48329" y="14561"/>
                    <a:pt x="48180" y="14557"/>
                    <a:pt x="48031" y="14550"/>
                  </a:cubicBezTo>
                  <a:cubicBezTo>
                    <a:pt x="43256" y="14324"/>
                    <a:pt x="39399" y="10299"/>
                    <a:pt x="39351" y="5537"/>
                  </a:cubicBezTo>
                  <a:cubicBezTo>
                    <a:pt x="39327" y="3453"/>
                    <a:pt x="40006" y="1536"/>
                    <a:pt x="41161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2211275" y="3061850"/>
              <a:ext cx="1683275" cy="2047275"/>
            </a:xfrm>
            <a:custGeom>
              <a:rect b="b" l="l" r="r" t="t"/>
              <a:pathLst>
                <a:path extrusionOk="0" h="81891" w="67331">
                  <a:moveTo>
                    <a:pt x="33654" y="0"/>
                  </a:moveTo>
                  <a:cubicBezTo>
                    <a:pt x="28629" y="0"/>
                    <a:pt x="24551" y="4076"/>
                    <a:pt x="24551" y="9107"/>
                  </a:cubicBezTo>
                  <a:cubicBezTo>
                    <a:pt x="24551" y="11155"/>
                    <a:pt x="25218" y="13036"/>
                    <a:pt x="26361" y="14560"/>
                  </a:cubicBezTo>
                  <a:lnTo>
                    <a:pt x="1" y="14560"/>
                  </a:lnTo>
                  <a:lnTo>
                    <a:pt x="1" y="76639"/>
                  </a:lnTo>
                  <a:cubicBezTo>
                    <a:pt x="1" y="79533"/>
                    <a:pt x="2358" y="81890"/>
                    <a:pt x="5251" y="81890"/>
                  </a:cubicBezTo>
                  <a:lnTo>
                    <a:pt x="67330" y="81890"/>
                  </a:lnTo>
                  <a:lnTo>
                    <a:pt x="67330" y="55530"/>
                  </a:lnTo>
                  <a:cubicBezTo>
                    <a:pt x="65806" y="56673"/>
                    <a:pt x="63925" y="57340"/>
                    <a:pt x="61877" y="57340"/>
                  </a:cubicBezTo>
                  <a:cubicBezTo>
                    <a:pt x="56698" y="57340"/>
                    <a:pt x="52531" y="53018"/>
                    <a:pt x="52781" y="47791"/>
                  </a:cubicBezTo>
                  <a:cubicBezTo>
                    <a:pt x="52995" y="43016"/>
                    <a:pt x="57031" y="39147"/>
                    <a:pt x="61794" y="39111"/>
                  </a:cubicBezTo>
                  <a:cubicBezTo>
                    <a:pt x="61829" y="39111"/>
                    <a:pt x="61865" y="39110"/>
                    <a:pt x="61900" y="39110"/>
                  </a:cubicBezTo>
                  <a:cubicBezTo>
                    <a:pt x="63943" y="39110"/>
                    <a:pt x="65821" y="39785"/>
                    <a:pt x="67330" y="40909"/>
                  </a:cubicBezTo>
                  <a:lnTo>
                    <a:pt x="67330" y="14560"/>
                  </a:lnTo>
                  <a:lnTo>
                    <a:pt x="40970" y="14560"/>
                  </a:lnTo>
                  <a:cubicBezTo>
                    <a:pt x="42125" y="13025"/>
                    <a:pt x="42804" y="11108"/>
                    <a:pt x="42780" y="9024"/>
                  </a:cubicBezTo>
                  <a:cubicBezTo>
                    <a:pt x="42732" y="4262"/>
                    <a:pt x="38863" y="225"/>
                    <a:pt x="34100" y="11"/>
                  </a:cubicBezTo>
                  <a:cubicBezTo>
                    <a:pt x="33950" y="4"/>
                    <a:pt x="33802" y="0"/>
                    <a:pt x="33654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4215700" y="3355900"/>
              <a:ext cx="105400" cy="90100"/>
            </a:xfrm>
            <a:custGeom>
              <a:rect b="b" l="l" r="r" t="t"/>
              <a:pathLst>
                <a:path extrusionOk="0" h="3604" w="4216">
                  <a:moveTo>
                    <a:pt x="869" y="0"/>
                  </a:moveTo>
                  <a:cubicBezTo>
                    <a:pt x="476" y="1060"/>
                    <a:pt x="0" y="1798"/>
                    <a:pt x="191" y="2465"/>
                  </a:cubicBezTo>
                  <a:cubicBezTo>
                    <a:pt x="1154" y="3151"/>
                    <a:pt x="2193" y="3604"/>
                    <a:pt x="3312" y="3604"/>
                  </a:cubicBezTo>
                  <a:cubicBezTo>
                    <a:pt x="3535" y="3604"/>
                    <a:pt x="3760" y="3586"/>
                    <a:pt x="3989" y="3549"/>
                  </a:cubicBezTo>
                  <a:cubicBezTo>
                    <a:pt x="4215" y="3072"/>
                    <a:pt x="2512" y="1453"/>
                    <a:pt x="2465" y="1334"/>
                  </a:cubicBezTo>
                  <a:cubicBezTo>
                    <a:pt x="2239" y="786"/>
                    <a:pt x="2358" y="215"/>
                    <a:pt x="2346" y="48"/>
                  </a:cubicBezTo>
                  <a:cubicBezTo>
                    <a:pt x="1655" y="48"/>
                    <a:pt x="1131" y="12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4379700" y="3326275"/>
              <a:ext cx="92600" cy="107225"/>
            </a:xfrm>
            <a:custGeom>
              <a:rect b="b" l="l" r="r" t="t"/>
              <a:pathLst>
                <a:path extrusionOk="0" h="4289" w="3704">
                  <a:moveTo>
                    <a:pt x="1757" y="1"/>
                  </a:moveTo>
                  <a:cubicBezTo>
                    <a:pt x="1655" y="1"/>
                    <a:pt x="1555" y="18"/>
                    <a:pt x="1465" y="54"/>
                  </a:cubicBezTo>
                  <a:cubicBezTo>
                    <a:pt x="1465" y="54"/>
                    <a:pt x="1" y="1674"/>
                    <a:pt x="191" y="1912"/>
                  </a:cubicBezTo>
                  <a:cubicBezTo>
                    <a:pt x="1022" y="2911"/>
                    <a:pt x="2552" y="4288"/>
                    <a:pt x="3230" y="4288"/>
                  </a:cubicBezTo>
                  <a:cubicBezTo>
                    <a:pt x="3368" y="4288"/>
                    <a:pt x="3470" y="4231"/>
                    <a:pt x="3525" y="4103"/>
                  </a:cubicBezTo>
                  <a:cubicBezTo>
                    <a:pt x="3703" y="3662"/>
                    <a:pt x="2668" y="2519"/>
                    <a:pt x="2775" y="1638"/>
                  </a:cubicBezTo>
                  <a:cubicBezTo>
                    <a:pt x="2834" y="1162"/>
                    <a:pt x="2739" y="614"/>
                    <a:pt x="2406" y="269"/>
                  </a:cubicBezTo>
                  <a:cubicBezTo>
                    <a:pt x="2239" y="94"/>
                    <a:pt x="1992" y="1"/>
                    <a:pt x="1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4220750" y="2732625"/>
              <a:ext cx="320300" cy="637825"/>
            </a:xfrm>
            <a:custGeom>
              <a:rect b="b" l="l" r="r" t="t"/>
              <a:pathLst>
                <a:path extrusionOk="0" h="25513" w="12812">
                  <a:moveTo>
                    <a:pt x="4029" y="0"/>
                  </a:moveTo>
                  <a:cubicBezTo>
                    <a:pt x="2522" y="0"/>
                    <a:pt x="1230" y="97"/>
                    <a:pt x="1048" y="464"/>
                  </a:cubicBezTo>
                  <a:cubicBezTo>
                    <a:pt x="1" y="2643"/>
                    <a:pt x="1120" y="5691"/>
                    <a:pt x="1453" y="7072"/>
                  </a:cubicBezTo>
                  <a:cubicBezTo>
                    <a:pt x="2144" y="9894"/>
                    <a:pt x="2358" y="12239"/>
                    <a:pt x="2299" y="14335"/>
                  </a:cubicBezTo>
                  <a:cubicBezTo>
                    <a:pt x="2215" y="17395"/>
                    <a:pt x="1060" y="21491"/>
                    <a:pt x="667" y="24931"/>
                  </a:cubicBezTo>
                  <a:cubicBezTo>
                    <a:pt x="866" y="25363"/>
                    <a:pt x="1109" y="25512"/>
                    <a:pt x="1343" y="25512"/>
                  </a:cubicBezTo>
                  <a:cubicBezTo>
                    <a:pt x="1682" y="25512"/>
                    <a:pt x="2003" y="25198"/>
                    <a:pt x="2144" y="24979"/>
                  </a:cubicBezTo>
                  <a:cubicBezTo>
                    <a:pt x="2727" y="22836"/>
                    <a:pt x="5227" y="15716"/>
                    <a:pt x="5597" y="14561"/>
                  </a:cubicBezTo>
                  <a:cubicBezTo>
                    <a:pt x="6240" y="12501"/>
                    <a:pt x="6442" y="10168"/>
                    <a:pt x="6716" y="7048"/>
                  </a:cubicBezTo>
                  <a:cubicBezTo>
                    <a:pt x="8514" y="10584"/>
                    <a:pt x="9347" y="12609"/>
                    <a:pt x="9549" y="14180"/>
                  </a:cubicBezTo>
                  <a:cubicBezTo>
                    <a:pt x="9680" y="15216"/>
                    <a:pt x="7811" y="23372"/>
                    <a:pt x="7764" y="24146"/>
                  </a:cubicBezTo>
                  <a:cubicBezTo>
                    <a:pt x="7722" y="24679"/>
                    <a:pt x="8217" y="25073"/>
                    <a:pt x="8596" y="25073"/>
                  </a:cubicBezTo>
                  <a:cubicBezTo>
                    <a:pt x="8758" y="25073"/>
                    <a:pt x="8898" y="25000"/>
                    <a:pt x="8966" y="24836"/>
                  </a:cubicBezTo>
                  <a:cubicBezTo>
                    <a:pt x="10300" y="21741"/>
                    <a:pt x="12800" y="15811"/>
                    <a:pt x="12812" y="13240"/>
                  </a:cubicBezTo>
                  <a:cubicBezTo>
                    <a:pt x="12812" y="9322"/>
                    <a:pt x="10681" y="4750"/>
                    <a:pt x="9264" y="47"/>
                  </a:cubicBezTo>
                  <a:cubicBezTo>
                    <a:pt x="9264" y="101"/>
                    <a:pt x="9029" y="121"/>
                    <a:pt x="8638" y="121"/>
                  </a:cubicBezTo>
                  <a:cubicBezTo>
                    <a:pt x="7661" y="121"/>
                    <a:pt x="5711" y="0"/>
                    <a:pt x="4029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4149025" y="2589350"/>
              <a:ext cx="93175" cy="314400"/>
            </a:xfrm>
            <a:custGeom>
              <a:rect b="b" l="l" r="r" t="t"/>
              <a:pathLst>
                <a:path extrusionOk="0" h="12576" w="3727">
                  <a:moveTo>
                    <a:pt x="1386" y="1"/>
                  </a:moveTo>
                  <a:cubicBezTo>
                    <a:pt x="1205" y="1"/>
                    <a:pt x="1089" y="35"/>
                    <a:pt x="1084" y="123"/>
                  </a:cubicBezTo>
                  <a:cubicBezTo>
                    <a:pt x="917" y="3159"/>
                    <a:pt x="750" y="4397"/>
                    <a:pt x="750" y="5743"/>
                  </a:cubicBezTo>
                  <a:cubicBezTo>
                    <a:pt x="750" y="7481"/>
                    <a:pt x="691" y="8005"/>
                    <a:pt x="393" y="10089"/>
                  </a:cubicBezTo>
                  <a:cubicBezTo>
                    <a:pt x="346" y="10470"/>
                    <a:pt x="0" y="11624"/>
                    <a:pt x="119" y="11982"/>
                  </a:cubicBezTo>
                  <a:cubicBezTo>
                    <a:pt x="259" y="12352"/>
                    <a:pt x="765" y="12575"/>
                    <a:pt x="1219" y="12575"/>
                  </a:cubicBezTo>
                  <a:cubicBezTo>
                    <a:pt x="1537" y="12575"/>
                    <a:pt x="1830" y="12465"/>
                    <a:pt x="1953" y="12220"/>
                  </a:cubicBezTo>
                  <a:cubicBezTo>
                    <a:pt x="2429" y="11267"/>
                    <a:pt x="1643" y="10839"/>
                    <a:pt x="1786" y="9779"/>
                  </a:cubicBezTo>
                  <a:cubicBezTo>
                    <a:pt x="2322" y="6052"/>
                    <a:pt x="3227" y="3397"/>
                    <a:pt x="3727" y="528"/>
                  </a:cubicBezTo>
                  <a:cubicBezTo>
                    <a:pt x="3440" y="426"/>
                    <a:pt x="2017" y="1"/>
                    <a:pt x="138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4176100" y="2281075"/>
              <a:ext cx="353950" cy="477275"/>
            </a:xfrm>
            <a:custGeom>
              <a:rect b="b" l="l" r="r" t="t"/>
              <a:pathLst>
                <a:path extrusionOk="0" h="19091" w="14158">
                  <a:moveTo>
                    <a:pt x="11443" y="0"/>
                  </a:moveTo>
                  <a:cubicBezTo>
                    <a:pt x="10776" y="1000"/>
                    <a:pt x="10169" y="2489"/>
                    <a:pt x="9371" y="3239"/>
                  </a:cubicBezTo>
                  <a:cubicBezTo>
                    <a:pt x="7918" y="4608"/>
                    <a:pt x="6632" y="4251"/>
                    <a:pt x="4835" y="4679"/>
                  </a:cubicBezTo>
                  <a:cubicBezTo>
                    <a:pt x="3263" y="5048"/>
                    <a:pt x="1620" y="5679"/>
                    <a:pt x="1132" y="7144"/>
                  </a:cubicBezTo>
                  <a:cubicBezTo>
                    <a:pt x="560" y="8882"/>
                    <a:pt x="84" y="10430"/>
                    <a:pt x="1" y="12454"/>
                  </a:cubicBezTo>
                  <a:cubicBezTo>
                    <a:pt x="490" y="12657"/>
                    <a:pt x="1487" y="12939"/>
                    <a:pt x="2160" y="12939"/>
                  </a:cubicBezTo>
                  <a:cubicBezTo>
                    <a:pt x="2355" y="12939"/>
                    <a:pt x="2523" y="12915"/>
                    <a:pt x="2644" y="12859"/>
                  </a:cubicBezTo>
                  <a:lnTo>
                    <a:pt x="3046" y="10743"/>
                  </a:lnTo>
                  <a:lnTo>
                    <a:pt x="3046" y="10743"/>
                  </a:lnTo>
                  <a:cubicBezTo>
                    <a:pt x="2758" y="12609"/>
                    <a:pt x="2723" y="18091"/>
                    <a:pt x="2834" y="18526"/>
                  </a:cubicBezTo>
                  <a:cubicBezTo>
                    <a:pt x="2917" y="18835"/>
                    <a:pt x="4687" y="19090"/>
                    <a:pt x="6577" y="19090"/>
                  </a:cubicBezTo>
                  <a:cubicBezTo>
                    <a:pt x="8478" y="19090"/>
                    <a:pt x="10500" y="18832"/>
                    <a:pt x="11050" y="18109"/>
                  </a:cubicBezTo>
                  <a:cubicBezTo>
                    <a:pt x="11324" y="17764"/>
                    <a:pt x="11169" y="11109"/>
                    <a:pt x="11157" y="9608"/>
                  </a:cubicBezTo>
                  <a:cubicBezTo>
                    <a:pt x="11157" y="7275"/>
                    <a:pt x="13252" y="4798"/>
                    <a:pt x="14157" y="1500"/>
                  </a:cubicBezTo>
                  <a:cubicBezTo>
                    <a:pt x="13181" y="548"/>
                    <a:pt x="11443" y="0"/>
                    <a:pt x="1144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4453275" y="1979475"/>
              <a:ext cx="110700" cy="342125"/>
            </a:xfrm>
            <a:custGeom>
              <a:rect b="b" l="l" r="r" t="t"/>
              <a:pathLst>
                <a:path extrusionOk="0" h="13685" w="4428">
                  <a:moveTo>
                    <a:pt x="669" y="1"/>
                  </a:moveTo>
                  <a:cubicBezTo>
                    <a:pt x="600" y="1"/>
                    <a:pt x="531" y="20"/>
                    <a:pt x="463" y="63"/>
                  </a:cubicBezTo>
                  <a:cubicBezTo>
                    <a:pt x="237" y="206"/>
                    <a:pt x="201" y="539"/>
                    <a:pt x="260" y="813"/>
                  </a:cubicBezTo>
                  <a:cubicBezTo>
                    <a:pt x="1058" y="4504"/>
                    <a:pt x="1546" y="6504"/>
                    <a:pt x="1903" y="8504"/>
                  </a:cubicBezTo>
                  <a:cubicBezTo>
                    <a:pt x="2070" y="9433"/>
                    <a:pt x="844" y="11064"/>
                    <a:pt x="356" y="12064"/>
                  </a:cubicBezTo>
                  <a:cubicBezTo>
                    <a:pt x="0" y="12805"/>
                    <a:pt x="1815" y="13685"/>
                    <a:pt x="2683" y="13685"/>
                  </a:cubicBezTo>
                  <a:cubicBezTo>
                    <a:pt x="2861" y="13685"/>
                    <a:pt x="2999" y="13648"/>
                    <a:pt x="3070" y="13564"/>
                  </a:cubicBezTo>
                  <a:cubicBezTo>
                    <a:pt x="3558" y="12993"/>
                    <a:pt x="4332" y="9457"/>
                    <a:pt x="4392" y="8695"/>
                  </a:cubicBezTo>
                  <a:cubicBezTo>
                    <a:pt x="4428" y="8123"/>
                    <a:pt x="4213" y="7575"/>
                    <a:pt x="3987" y="7040"/>
                  </a:cubicBezTo>
                  <a:lnTo>
                    <a:pt x="1415" y="729"/>
                  </a:lnTo>
                  <a:cubicBezTo>
                    <a:pt x="1278" y="397"/>
                    <a:pt x="981" y="1"/>
                    <a:pt x="66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4307975" y="2323700"/>
              <a:ext cx="69075" cy="101875"/>
            </a:xfrm>
            <a:custGeom>
              <a:rect b="b" l="l" r="r" t="t"/>
              <a:pathLst>
                <a:path extrusionOk="0" h="4075" w="2763">
                  <a:moveTo>
                    <a:pt x="1468" y="1"/>
                  </a:moveTo>
                  <a:cubicBezTo>
                    <a:pt x="871" y="1"/>
                    <a:pt x="0" y="212"/>
                    <a:pt x="0" y="212"/>
                  </a:cubicBezTo>
                  <a:cubicBezTo>
                    <a:pt x="214" y="1450"/>
                    <a:pt x="298" y="3010"/>
                    <a:pt x="334" y="3141"/>
                  </a:cubicBezTo>
                  <a:cubicBezTo>
                    <a:pt x="501" y="3714"/>
                    <a:pt x="1197" y="4074"/>
                    <a:pt x="1801" y="4074"/>
                  </a:cubicBezTo>
                  <a:cubicBezTo>
                    <a:pt x="2315" y="4074"/>
                    <a:pt x="2762" y="3813"/>
                    <a:pt x="2762" y="3200"/>
                  </a:cubicBezTo>
                  <a:cubicBezTo>
                    <a:pt x="2667" y="2474"/>
                    <a:pt x="2310" y="355"/>
                    <a:pt x="1941" y="93"/>
                  </a:cubicBezTo>
                  <a:cubicBezTo>
                    <a:pt x="1846" y="26"/>
                    <a:pt x="1673" y="1"/>
                    <a:pt x="1468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4232650" y="2185050"/>
              <a:ext cx="175650" cy="181175"/>
            </a:xfrm>
            <a:custGeom>
              <a:rect b="b" l="l" r="r" t="t"/>
              <a:pathLst>
                <a:path extrusionOk="0" h="7247" w="7026">
                  <a:moveTo>
                    <a:pt x="3655" y="1"/>
                  </a:moveTo>
                  <a:cubicBezTo>
                    <a:pt x="2623" y="1"/>
                    <a:pt x="843" y="1084"/>
                    <a:pt x="477" y="2115"/>
                  </a:cubicBezTo>
                  <a:cubicBezTo>
                    <a:pt x="1" y="3412"/>
                    <a:pt x="1322" y="5722"/>
                    <a:pt x="2335" y="5877"/>
                  </a:cubicBezTo>
                  <a:cubicBezTo>
                    <a:pt x="2335" y="5877"/>
                    <a:pt x="3216" y="6925"/>
                    <a:pt x="4728" y="7187"/>
                  </a:cubicBezTo>
                  <a:cubicBezTo>
                    <a:pt x="4930" y="7222"/>
                    <a:pt x="5148" y="7246"/>
                    <a:pt x="5365" y="7246"/>
                  </a:cubicBezTo>
                  <a:cubicBezTo>
                    <a:pt x="5876" y="7246"/>
                    <a:pt x="6375" y="7113"/>
                    <a:pt x="6609" y="6687"/>
                  </a:cubicBezTo>
                  <a:cubicBezTo>
                    <a:pt x="6930" y="6079"/>
                    <a:pt x="7002" y="5365"/>
                    <a:pt x="7014" y="4675"/>
                  </a:cubicBezTo>
                  <a:cubicBezTo>
                    <a:pt x="7026" y="3972"/>
                    <a:pt x="5978" y="2103"/>
                    <a:pt x="5704" y="1448"/>
                  </a:cubicBezTo>
                  <a:cubicBezTo>
                    <a:pt x="5299" y="472"/>
                    <a:pt x="4918" y="210"/>
                    <a:pt x="3870" y="19"/>
                  </a:cubicBezTo>
                  <a:cubicBezTo>
                    <a:pt x="3803" y="7"/>
                    <a:pt x="3731" y="1"/>
                    <a:pt x="365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4224025" y="2144850"/>
              <a:ext cx="158675" cy="187825"/>
            </a:xfrm>
            <a:custGeom>
              <a:rect b="b" l="l" r="r" t="t"/>
              <a:pathLst>
                <a:path extrusionOk="0" h="7513" w="6347">
                  <a:moveTo>
                    <a:pt x="5084" y="1"/>
                  </a:moveTo>
                  <a:cubicBezTo>
                    <a:pt x="5033" y="1"/>
                    <a:pt x="4985" y="21"/>
                    <a:pt x="4942" y="67"/>
                  </a:cubicBezTo>
                  <a:cubicBezTo>
                    <a:pt x="4037" y="1068"/>
                    <a:pt x="2132" y="1675"/>
                    <a:pt x="1239" y="2389"/>
                  </a:cubicBezTo>
                  <a:cubicBezTo>
                    <a:pt x="346" y="3104"/>
                    <a:pt x="1" y="4128"/>
                    <a:pt x="322" y="5223"/>
                  </a:cubicBezTo>
                  <a:cubicBezTo>
                    <a:pt x="465" y="5699"/>
                    <a:pt x="1072" y="6473"/>
                    <a:pt x="1132" y="6556"/>
                  </a:cubicBezTo>
                  <a:cubicBezTo>
                    <a:pt x="1261" y="6707"/>
                    <a:pt x="2025" y="7513"/>
                    <a:pt x="2531" y="7513"/>
                  </a:cubicBezTo>
                  <a:cubicBezTo>
                    <a:pt x="2584" y="7513"/>
                    <a:pt x="2634" y="7504"/>
                    <a:pt x="2680" y="7485"/>
                  </a:cubicBezTo>
                  <a:cubicBezTo>
                    <a:pt x="2680" y="7485"/>
                    <a:pt x="1483" y="6105"/>
                    <a:pt x="2290" y="6105"/>
                  </a:cubicBezTo>
                  <a:cubicBezTo>
                    <a:pt x="2331" y="6105"/>
                    <a:pt x="2378" y="6108"/>
                    <a:pt x="2429" y="6116"/>
                  </a:cubicBezTo>
                  <a:cubicBezTo>
                    <a:pt x="1941" y="5425"/>
                    <a:pt x="1858" y="4782"/>
                    <a:pt x="1906" y="4651"/>
                  </a:cubicBezTo>
                  <a:cubicBezTo>
                    <a:pt x="2144" y="4056"/>
                    <a:pt x="2977" y="3532"/>
                    <a:pt x="3537" y="3175"/>
                  </a:cubicBezTo>
                  <a:cubicBezTo>
                    <a:pt x="3836" y="2983"/>
                    <a:pt x="4507" y="2548"/>
                    <a:pt x="5131" y="2548"/>
                  </a:cubicBezTo>
                  <a:cubicBezTo>
                    <a:pt x="5475" y="2548"/>
                    <a:pt x="5804" y="2680"/>
                    <a:pt x="6049" y="3056"/>
                  </a:cubicBezTo>
                  <a:cubicBezTo>
                    <a:pt x="6216" y="2544"/>
                    <a:pt x="6347" y="1818"/>
                    <a:pt x="5942" y="972"/>
                  </a:cubicBezTo>
                  <a:cubicBezTo>
                    <a:pt x="5780" y="659"/>
                    <a:pt x="5377" y="1"/>
                    <a:pt x="5084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5173850" y="2211275"/>
              <a:ext cx="347100" cy="481275"/>
            </a:xfrm>
            <a:custGeom>
              <a:rect b="b" l="l" r="r" t="t"/>
              <a:pathLst>
                <a:path extrusionOk="0" h="19251" w="13884">
                  <a:moveTo>
                    <a:pt x="8667" y="1"/>
                  </a:moveTo>
                  <a:cubicBezTo>
                    <a:pt x="6535" y="1"/>
                    <a:pt x="4586" y="2026"/>
                    <a:pt x="4680" y="5090"/>
                  </a:cubicBezTo>
                  <a:cubicBezTo>
                    <a:pt x="4703" y="5769"/>
                    <a:pt x="4203" y="6638"/>
                    <a:pt x="3906" y="7245"/>
                  </a:cubicBezTo>
                  <a:cubicBezTo>
                    <a:pt x="3656" y="7721"/>
                    <a:pt x="3179" y="8043"/>
                    <a:pt x="2834" y="8459"/>
                  </a:cubicBezTo>
                  <a:cubicBezTo>
                    <a:pt x="1667" y="9912"/>
                    <a:pt x="3620" y="13186"/>
                    <a:pt x="1894" y="13889"/>
                  </a:cubicBezTo>
                  <a:cubicBezTo>
                    <a:pt x="0" y="14651"/>
                    <a:pt x="334" y="16770"/>
                    <a:pt x="739" y="17782"/>
                  </a:cubicBezTo>
                  <a:cubicBezTo>
                    <a:pt x="1253" y="18876"/>
                    <a:pt x="1697" y="19251"/>
                    <a:pt x="2109" y="19251"/>
                  </a:cubicBezTo>
                  <a:cubicBezTo>
                    <a:pt x="3007" y="19251"/>
                    <a:pt x="3756" y="17475"/>
                    <a:pt x="4758" y="17475"/>
                  </a:cubicBezTo>
                  <a:cubicBezTo>
                    <a:pt x="4799" y="17475"/>
                    <a:pt x="4840" y="17478"/>
                    <a:pt x="4882" y="17484"/>
                  </a:cubicBezTo>
                  <a:cubicBezTo>
                    <a:pt x="5007" y="17501"/>
                    <a:pt x="5132" y="17510"/>
                    <a:pt x="5255" y="17510"/>
                  </a:cubicBezTo>
                  <a:cubicBezTo>
                    <a:pt x="6679" y="17510"/>
                    <a:pt x="7981" y="16434"/>
                    <a:pt x="9252" y="15722"/>
                  </a:cubicBezTo>
                  <a:cubicBezTo>
                    <a:pt x="10811" y="14841"/>
                    <a:pt x="12478" y="13853"/>
                    <a:pt x="13240" y="12222"/>
                  </a:cubicBezTo>
                  <a:cubicBezTo>
                    <a:pt x="13728" y="11162"/>
                    <a:pt x="13776" y="9960"/>
                    <a:pt x="13812" y="8805"/>
                  </a:cubicBezTo>
                  <a:cubicBezTo>
                    <a:pt x="13883" y="6590"/>
                    <a:pt x="13574" y="4816"/>
                    <a:pt x="12550" y="2852"/>
                  </a:cubicBezTo>
                  <a:cubicBezTo>
                    <a:pt x="11521" y="860"/>
                    <a:pt x="10055" y="1"/>
                    <a:pt x="8667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5292000" y="2923550"/>
              <a:ext cx="145425" cy="492375"/>
            </a:xfrm>
            <a:custGeom>
              <a:rect b="b" l="l" r="r" t="t"/>
              <a:pathLst>
                <a:path extrusionOk="0" h="19695" w="5817">
                  <a:moveTo>
                    <a:pt x="3079" y="1"/>
                  </a:moveTo>
                  <a:cubicBezTo>
                    <a:pt x="2980" y="1"/>
                    <a:pt x="2875" y="6"/>
                    <a:pt x="2763" y="19"/>
                  </a:cubicBezTo>
                  <a:cubicBezTo>
                    <a:pt x="775" y="233"/>
                    <a:pt x="1275" y="1852"/>
                    <a:pt x="1239" y="3352"/>
                  </a:cubicBezTo>
                  <a:cubicBezTo>
                    <a:pt x="1180" y="5829"/>
                    <a:pt x="728" y="7996"/>
                    <a:pt x="751" y="10532"/>
                  </a:cubicBezTo>
                  <a:cubicBezTo>
                    <a:pt x="811" y="15782"/>
                    <a:pt x="180" y="17044"/>
                    <a:pt x="120" y="17747"/>
                  </a:cubicBezTo>
                  <a:cubicBezTo>
                    <a:pt x="0" y="19005"/>
                    <a:pt x="1338" y="19695"/>
                    <a:pt x="2003" y="19695"/>
                  </a:cubicBezTo>
                  <a:cubicBezTo>
                    <a:pt x="2194" y="19695"/>
                    <a:pt x="2329" y="19638"/>
                    <a:pt x="2359" y="19521"/>
                  </a:cubicBezTo>
                  <a:cubicBezTo>
                    <a:pt x="2132" y="19128"/>
                    <a:pt x="2073" y="18926"/>
                    <a:pt x="1823" y="18449"/>
                  </a:cubicBezTo>
                  <a:cubicBezTo>
                    <a:pt x="1335" y="17521"/>
                    <a:pt x="1680" y="16080"/>
                    <a:pt x="2037" y="14556"/>
                  </a:cubicBezTo>
                  <a:cubicBezTo>
                    <a:pt x="2680" y="11746"/>
                    <a:pt x="3275" y="8924"/>
                    <a:pt x="3811" y="6079"/>
                  </a:cubicBezTo>
                  <a:cubicBezTo>
                    <a:pt x="4110" y="4459"/>
                    <a:pt x="5817" y="1"/>
                    <a:pt x="307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5399175" y="2941575"/>
              <a:ext cx="89325" cy="463925"/>
            </a:xfrm>
            <a:custGeom>
              <a:rect b="b" l="l" r="r" t="t"/>
              <a:pathLst>
                <a:path extrusionOk="0" h="18557" w="3573">
                  <a:moveTo>
                    <a:pt x="2156" y="1"/>
                  </a:moveTo>
                  <a:cubicBezTo>
                    <a:pt x="1852" y="1"/>
                    <a:pt x="1546" y="111"/>
                    <a:pt x="1322" y="321"/>
                  </a:cubicBezTo>
                  <a:cubicBezTo>
                    <a:pt x="0" y="1572"/>
                    <a:pt x="1298" y="10168"/>
                    <a:pt x="1394" y="11835"/>
                  </a:cubicBezTo>
                  <a:cubicBezTo>
                    <a:pt x="1489" y="13680"/>
                    <a:pt x="1655" y="15359"/>
                    <a:pt x="1513" y="17359"/>
                  </a:cubicBezTo>
                  <a:cubicBezTo>
                    <a:pt x="1501" y="17574"/>
                    <a:pt x="1786" y="18240"/>
                    <a:pt x="1977" y="18336"/>
                  </a:cubicBezTo>
                  <a:cubicBezTo>
                    <a:pt x="2273" y="18487"/>
                    <a:pt x="2512" y="18557"/>
                    <a:pt x="2701" y="18557"/>
                  </a:cubicBezTo>
                  <a:cubicBezTo>
                    <a:pt x="3103" y="18557"/>
                    <a:pt x="3275" y="18239"/>
                    <a:pt x="3275" y="17728"/>
                  </a:cubicBezTo>
                  <a:cubicBezTo>
                    <a:pt x="3156" y="17502"/>
                    <a:pt x="2715" y="16895"/>
                    <a:pt x="2751" y="15466"/>
                  </a:cubicBezTo>
                  <a:cubicBezTo>
                    <a:pt x="2810" y="11894"/>
                    <a:pt x="3572" y="7334"/>
                    <a:pt x="3525" y="3750"/>
                  </a:cubicBezTo>
                  <a:cubicBezTo>
                    <a:pt x="3513" y="2977"/>
                    <a:pt x="3441" y="619"/>
                    <a:pt x="2798" y="191"/>
                  </a:cubicBezTo>
                  <a:cubicBezTo>
                    <a:pt x="2609" y="63"/>
                    <a:pt x="2383" y="1"/>
                    <a:pt x="215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5283100" y="3367200"/>
              <a:ext cx="88725" cy="59200"/>
            </a:xfrm>
            <a:custGeom>
              <a:rect b="b" l="l" r="r" t="t"/>
              <a:pathLst>
                <a:path extrusionOk="0" h="2368" w="3549">
                  <a:moveTo>
                    <a:pt x="480" y="1"/>
                  </a:moveTo>
                  <a:cubicBezTo>
                    <a:pt x="479" y="1"/>
                    <a:pt x="477" y="1"/>
                    <a:pt x="476" y="1"/>
                  </a:cubicBezTo>
                  <a:cubicBezTo>
                    <a:pt x="214" y="25"/>
                    <a:pt x="83" y="608"/>
                    <a:pt x="48" y="882"/>
                  </a:cubicBezTo>
                  <a:cubicBezTo>
                    <a:pt x="0" y="1275"/>
                    <a:pt x="488" y="1942"/>
                    <a:pt x="512" y="2346"/>
                  </a:cubicBezTo>
                  <a:cubicBezTo>
                    <a:pt x="568" y="2362"/>
                    <a:pt x="613" y="2368"/>
                    <a:pt x="650" y="2368"/>
                  </a:cubicBezTo>
                  <a:cubicBezTo>
                    <a:pt x="726" y="2368"/>
                    <a:pt x="774" y="2346"/>
                    <a:pt x="822" y="2346"/>
                  </a:cubicBezTo>
                  <a:cubicBezTo>
                    <a:pt x="822" y="2013"/>
                    <a:pt x="718" y="1505"/>
                    <a:pt x="791" y="1505"/>
                  </a:cubicBezTo>
                  <a:cubicBezTo>
                    <a:pt x="796" y="1505"/>
                    <a:pt x="802" y="1507"/>
                    <a:pt x="810" y="1513"/>
                  </a:cubicBezTo>
                  <a:cubicBezTo>
                    <a:pt x="1214" y="1823"/>
                    <a:pt x="1417" y="2287"/>
                    <a:pt x="1560" y="2311"/>
                  </a:cubicBezTo>
                  <a:cubicBezTo>
                    <a:pt x="1708" y="2336"/>
                    <a:pt x="1947" y="2343"/>
                    <a:pt x="2214" y="2343"/>
                  </a:cubicBezTo>
                  <a:cubicBezTo>
                    <a:pt x="2582" y="2343"/>
                    <a:pt x="3001" y="2329"/>
                    <a:pt x="3303" y="2329"/>
                  </a:cubicBezTo>
                  <a:cubicBezTo>
                    <a:pt x="3398" y="2329"/>
                    <a:pt x="3482" y="2331"/>
                    <a:pt x="3548" y="2335"/>
                  </a:cubicBezTo>
                  <a:cubicBezTo>
                    <a:pt x="3525" y="1974"/>
                    <a:pt x="2249" y="701"/>
                    <a:pt x="2182" y="701"/>
                  </a:cubicBezTo>
                  <a:cubicBezTo>
                    <a:pt x="2180" y="701"/>
                    <a:pt x="2179" y="702"/>
                    <a:pt x="2179" y="703"/>
                  </a:cubicBezTo>
                  <a:cubicBezTo>
                    <a:pt x="2150" y="988"/>
                    <a:pt x="1918" y="1076"/>
                    <a:pt x="1722" y="1076"/>
                  </a:cubicBezTo>
                  <a:cubicBezTo>
                    <a:pt x="1672" y="1076"/>
                    <a:pt x="1625" y="1070"/>
                    <a:pt x="1584" y="1061"/>
                  </a:cubicBezTo>
                  <a:cubicBezTo>
                    <a:pt x="933" y="883"/>
                    <a:pt x="64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5426250" y="3367200"/>
              <a:ext cx="89025" cy="59300"/>
            </a:xfrm>
            <a:custGeom>
              <a:rect b="b" l="l" r="r" t="t"/>
              <a:pathLst>
                <a:path extrusionOk="0" h="2372" w="3561">
                  <a:moveTo>
                    <a:pt x="481" y="1"/>
                  </a:moveTo>
                  <a:cubicBezTo>
                    <a:pt x="480" y="1"/>
                    <a:pt x="478" y="1"/>
                    <a:pt x="477" y="1"/>
                  </a:cubicBezTo>
                  <a:cubicBezTo>
                    <a:pt x="215" y="25"/>
                    <a:pt x="84" y="608"/>
                    <a:pt x="49" y="882"/>
                  </a:cubicBezTo>
                  <a:cubicBezTo>
                    <a:pt x="1" y="1275"/>
                    <a:pt x="489" y="1930"/>
                    <a:pt x="513" y="2323"/>
                  </a:cubicBezTo>
                  <a:cubicBezTo>
                    <a:pt x="605" y="2349"/>
                    <a:pt x="668" y="2357"/>
                    <a:pt x="722" y="2357"/>
                  </a:cubicBezTo>
                  <a:cubicBezTo>
                    <a:pt x="766" y="2357"/>
                    <a:pt x="804" y="2352"/>
                    <a:pt x="846" y="2346"/>
                  </a:cubicBezTo>
                  <a:cubicBezTo>
                    <a:pt x="835" y="2013"/>
                    <a:pt x="731" y="1505"/>
                    <a:pt x="804" y="1505"/>
                  </a:cubicBezTo>
                  <a:cubicBezTo>
                    <a:pt x="809" y="1505"/>
                    <a:pt x="815" y="1507"/>
                    <a:pt x="822" y="1513"/>
                  </a:cubicBezTo>
                  <a:cubicBezTo>
                    <a:pt x="1215" y="1823"/>
                    <a:pt x="1513" y="2323"/>
                    <a:pt x="1656" y="2346"/>
                  </a:cubicBezTo>
                  <a:cubicBezTo>
                    <a:pt x="1763" y="2365"/>
                    <a:pt x="1913" y="2371"/>
                    <a:pt x="2084" y="2371"/>
                  </a:cubicBezTo>
                  <a:cubicBezTo>
                    <a:pt x="2508" y="2371"/>
                    <a:pt x="3060" y="2331"/>
                    <a:pt x="3409" y="2331"/>
                  </a:cubicBezTo>
                  <a:cubicBezTo>
                    <a:pt x="3465" y="2331"/>
                    <a:pt x="3517" y="2332"/>
                    <a:pt x="3561" y="2335"/>
                  </a:cubicBezTo>
                  <a:cubicBezTo>
                    <a:pt x="3526" y="1974"/>
                    <a:pt x="2250" y="701"/>
                    <a:pt x="2182" y="701"/>
                  </a:cubicBezTo>
                  <a:cubicBezTo>
                    <a:pt x="2181" y="701"/>
                    <a:pt x="2180" y="702"/>
                    <a:pt x="2180" y="703"/>
                  </a:cubicBezTo>
                  <a:cubicBezTo>
                    <a:pt x="2151" y="988"/>
                    <a:pt x="1919" y="1076"/>
                    <a:pt x="1723" y="1076"/>
                  </a:cubicBezTo>
                  <a:cubicBezTo>
                    <a:pt x="1673" y="1076"/>
                    <a:pt x="1626" y="1070"/>
                    <a:pt x="1584" y="1061"/>
                  </a:cubicBezTo>
                  <a:cubicBezTo>
                    <a:pt x="934" y="883"/>
                    <a:pt x="659" y="1"/>
                    <a:pt x="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5265825" y="2610900"/>
              <a:ext cx="264050" cy="388450"/>
            </a:xfrm>
            <a:custGeom>
              <a:rect b="b" l="l" r="r" t="t"/>
              <a:pathLst>
                <a:path extrusionOk="0" h="15538" w="10562">
                  <a:moveTo>
                    <a:pt x="4289" y="1"/>
                  </a:moveTo>
                  <a:cubicBezTo>
                    <a:pt x="2888" y="1"/>
                    <a:pt x="1630" y="259"/>
                    <a:pt x="1263" y="1083"/>
                  </a:cubicBezTo>
                  <a:cubicBezTo>
                    <a:pt x="286" y="3262"/>
                    <a:pt x="0" y="7191"/>
                    <a:pt x="620" y="9250"/>
                  </a:cubicBezTo>
                  <a:cubicBezTo>
                    <a:pt x="1286" y="11262"/>
                    <a:pt x="1572" y="13394"/>
                    <a:pt x="1453" y="15501"/>
                  </a:cubicBezTo>
                  <a:cubicBezTo>
                    <a:pt x="2016" y="15526"/>
                    <a:pt x="2967" y="15538"/>
                    <a:pt x="4029" y="15538"/>
                  </a:cubicBezTo>
                  <a:cubicBezTo>
                    <a:pt x="6563" y="15538"/>
                    <a:pt x="9721" y="15469"/>
                    <a:pt x="9704" y="15334"/>
                  </a:cubicBezTo>
                  <a:cubicBezTo>
                    <a:pt x="9502" y="13322"/>
                    <a:pt x="9954" y="10822"/>
                    <a:pt x="10145" y="8953"/>
                  </a:cubicBezTo>
                  <a:cubicBezTo>
                    <a:pt x="10454" y="5833"/>
                    <a:pt x="10561" y="3035"/>
                    <a:pt x="9061" y="714"/>
                  </a:cubicBezTo>
                  <a:cubicBezTo>
                    <a:pt x="9003" y="627"/>
                    <a:pt x="6472" y="1"/>
                    <a:pt x="4289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5170275" y="2161775"/>
              <a:ext cx="435200" cy="507075"/>
            </a:xfrm>
            <a:custGeom>
              <a:rect b="b" l="l" r="r" t="t"/>
              <a:pathLst>
                <a:path extrusionOk="0" h="20283" w="17408">
                  <a:moveTo>
                    <a:pt x="17145" y="1"/>
                  </a:moveTo>
                  <a:cubicBezTo>
                    <a:pt x="16591" y="1"/>
                    <a:pt x="15941" y="98"/>
                    <a:pt x="15395" y="98"/>
                  </a:cubicBezTo>
                  <a:cubicBezTo>
                    <a:pt x="15326" y="98"/>
                    <a:pt x="15258" y="96"/>
                    <a:pt x="15193" y="93"/>
                  </a:cubicBezTo>
                  <a:cubicBezTo>
                    <a:pt x="14538" y="1974"/>
                    <a:pt x="14038" y="3308"/>
                    <a:pt x="13157" y="5117"/>
                  </a:cubicBezTo>
                  <a:cubicBezTo>
                    <a:pt x="12669" y="6129"/>
                    <a:pt x="11978" y="7558"/>
                    <a:pt x="11466" y="8142"/>
                  </a:cubicBezTo>
                  <a:cubicBezTo>
                    <a:pt x="10861" y="8832"/>
                    <a:pt x="9864" y="9199"/>
                    <a:pt x="8886" y="9199"/>
                  </a:cubicBezTo>
                  <a:cubicBezTo>
                    <a:pt x="8093" y="9199"/>
                    <a:pt x="7312" y="8958"/>
                    <a:pt x="6763" y="8451"/>
                  </a:cubicBezTo>
                  <a:cubicBezTo>
                    <a:pt x="5073" y="6903"/>
                    <a:pt x="3358" y="3046"/>
                    <a:pt x="2727" y="462"/>
                  </a:cubicBezTo>
                  <a:cubicBezTo>
                    <a:pt x="1858" y="748"/>
                    <a:pt x="1167" y="938"/>
                    <a:pt x="298" y="1224"/>
                  </a:cubicBezTo>
                  <a:cubicBezTo>
                    <a:pt x="1" y="2474"/>
                    <a:pt x="691" y="4463"/>
                    <a:pt x="977" y="5332"/>
                  </a:cubicBezTo>
                  <a:cubicBezTo>
                    <a:pt x="2239" y="9261"/>
                    <a:pt x="5275" y="11416"/>
                    <a:pt x="5632" y="15523"/>
                  </a:cubicBezTo>
                  <a:cubicBezTo>
                    <a:pt x="5727" y="16714"/>
                    <a:pt x="5537" y="17940"/>
                    <a:pt x="5085" y="19048"/>
                  </a:cubicBezTo>
                  <a:cubicBezTo>
                    <a:pt x="6689" y="19978"/>
                    <a:pt x="8210" y="20283"/>
                    <a:pt x="9493" y="20283"/>
                  </a:cubicBezTo>
                  <a:cubicBezTo>
                    <a:pt x="11723" y="20283"/>
                    <a:pt x="13230" y="19361"/>
                    <a:pt x="13193" y="19202"/>
                  </a:cubicBezTo>
                  <a:cubicBezTo>
                    <a:pt x="12693" y="17345"/>
                    <a:pt x="12824" y="15119"/>
                    <a:pt x="13609" y="13607"/>
                  </a:cubicBezTo>
                  <a:cubicBezTo>
                    <a:pt x="13931" y="12964"/>
                    <a:pt x="13014" y="11821"/>
                    <a:pt x="13407" y="11213"/>
                  </a:cubicBezTo>
                  <a:cubicBezTo>
                    <a:pt x="14193" y="9975"/>
                    <a:pt x="17408" y="5367"/>
                    <a:pt x="17408" y="10"/>
                  </a:cubicBezTo>
                  <a:cubicBezTo>
                    <a:pt x="17323" y="4"/>
                    <a:pt x="17235" y="1"/>
                    <a:pt x="17145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5148850" y="1922850"/>
              <a:ext cx="127125" cy="304375"/>
            </a:xfrm>
            <a:custGeom>
              <a:rect b="b" l="l" r="r" t="t"/>
              <a:pathLst>
                <a:path extrusionOk="0" h="12175" w="5085">
                  <a:moveTo>
                    <a:pt x="4380" y="0"/>
                  </a:moveTo>
                  <a:cubicBezTo>
                    <a:pt x="4184" y="0"/>
                    <a:pt x="3985" y="37"/>
                    <a:pt x="3787" y="65"/>
                  </a:cubicBezTo>
                  <a:cubicBezTo>
                    <a:pt x="3215" y="149"/>
                    <a:pt x="0" y="10019"/>
                    <a:pt x="1596" y="11757"/>
                  </a:cubicBezTo>
                  <a:cubicBezTo>
                    <a:pt x="1816" y="12005"/>
                    <a:pt x="2148" y="12175"/>
                    <a:pt x="2475" y="12175"/>
                  </a:cubicBezTo>
                  <a:cubicBezTo>
                    <a:pt x="2572" y="12175"/>
                    <a:pt x="2669" y="12159"/>
                    <a:pt x="2763" y="12126"/>
                  </a:cubicBezTo>
                  <a:cubicBezTo>
                    <a:pt x="3453" y="11900"/>
                    <a:pt x="3560" y="10983"/>
                    <a:pt x="3525" y="10257"/>
                  </a:cubicBezTo>
                  <a:cubicBezTo>
                    <a:pt x="3429" y="8221"/>
                    <a:pt x="3382" y="6816"/>
                    <a:pt x="3679" y="4804"/>
                  </a:cubicBezTo>
                  <a:cubicBezTo>
                    <a:pt x="4072" y="2185"/>
                    <a:pt x="5084" y="185"/>
                    <a:pt x="4775" y="65"/>
                  </a:cubicBezTo>
                  <a:cubicBezTo>
                    <a:pt x="4645" y="17"/>
                    <a:pt x="4513" y="0"/>
                    <a:pt x="438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5514150" y="1925725"/>
              <a:ext cx="91325" cy="296850"/>
            </a:xfrm>
            <a:custGeom>
              <a:rect b="b" l="l" r="r" t="t"/>
              <a:pathLst>
                <a:path extrusionOk="0" h="11874" w="3653">
                  <a:moveTo>
                    <a:pt x="295" y="1"/>
                  </a:moveTo>
                  <a:cubicBezTo>
                    <a:pt x="58" y="1"/>
                    <a:pt x="1" y="43"/>
                    <a:pt x="224" y="117"/>
                  </a:cubicBezTo>
                  <a:cubicBezTo>
                    <a:pt x="1093" y="2486"/>
                    <a:pt x="1450" y="7594"/>
                    <a:pt x="1343" y="9821"/>
                  </a:cubicBezTo>
                  <a:cubicBezTo>
                    <a:pt x="1269" y="11198"/>
                    <a:pt x="1789" y="11874"/>
                    <a:pt x="2354" y="11874"/>
                  </a:cubicBezTo>
                  <a:cubicBezTo>
                    <a:pt x="2976" y="11874"/>
                    <a:pt x="3653" y="11055"/>
                    <a:pt x="3653" y="9452"/>
                  </a:cubicBezTo>
                  <a:cubicBezTo>
                    <a:pt x="3653" y="8678"/>
                    <a:pt x="2676" y="2439"/>
                    <a:pt x="1343" y="117"/>
                  </a:cubicBezTo>
                  <a:cubicBezTo>
                    <a:pt x="890" y="37"/>
                    <a:pt x="515" y="1"/>
                    <a:pt x="29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5364950" y="2337950"/>
              <a:ext cx="68175" cy="82775"/>
            </a:xfrm>
            <a:custGeom>
              <a:rect b="b" l="l" r="r" t="t"/>
              <a:pathLst>
                <a:path extrusionOk="0" h="3311" w="2727">
                  <a:moveTo>
                    <a:pt x="1082" y="1"/>
                  </a:moveTo>
                  <a:cubicBezTo>
                    <a:pt x="604" y="1"/>
                    <a:pt x="144" y="179"/>
                    <a:pt x="84" y="523"/>
                  </a:cubicBezTo>
                  <a:cubicBezTo>
                    <a:pt x="36" y="785"/>
                    <a:pt x="131" y="1035"/>
                    <a:pt x="143" y="1285"/>
                  </a:cubicBezTo>
                  <a:cubicBezTo>
                    <a:pt x="179" y="1654"/>
                    <a:pt x="72" y="1880"/>
                    <a:pt x="36" y="2238"/>
                  </a:cubicBezTo>
                  <a:cubicBezTo>
                    <a:pt x="0" y="2464"/>
                    <a:pt x="143" y="2678"/>
                    <a:pt x="298" y="2821"/>
                  </a:cubicBezTo>
                  <a:cubicBezTo>
                    <a:pt x="615" y="3145"/>
                    <a:pt x="1032" y="3311"/>
                    <a:pt x="1450" y="3311"/>
                  </a:cubicBezTo>
                  <a:cubicBezTo>
                    <a:pt x="1739" y="3311"/>
                    <a:pt x="2028" y="3232"/>
                    <a:pt x="2286" y="3071"/>
                  </a:cubicBezTo>
                  <a:cubicBezTo>
                    <a:pt x="2512" y="2928"/>
                    <a:pt x="2727" y="2678"/>
                    <a:pt x="2703" y="2369"/>
                  </a:cubicBezTo>
                  <a:cubicBezTo>
                    <a:pt x="2679" y="2023"/>
                    <a:pt x="2346" y="1809"/>
                    <a:pt x="2274" y="1464"/>
                  </a:cubicBezTo>
                  <a:cubicBezTo>
                    <a:pt x="2227" y="1237"/>
                    <a:pt x="2215" y="999"/>
                    <a:pt x="2227" y="773"/>
                  </a:cubicBezTo>
                  <a:cubicBezTo>
                    <a:pt x="2240" y="251"/>
                    <a:pt x="1648" y="1"/>
                    <a:pt x="1082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5325650" y="2211625"/>
              <a:ext cx="132175" cy="169125"/>
            </a:xfrm>
            <a:custGeom>
              <a:rect b="b" l="l" r="r" t="t"/>
              <a:pathLst>
                <a:path extrusionOk="0" h="6765" w="5287">
                  <a:moveTo>
                    <a:pt x="3150" y="0"/>
                  </a:moveTo>
                  <a:cubicBezTo>
                    <a:pt x="2406" y="0"/>
                    <a:pt x="626" y="1654"/>
                    <a:pt x="525" y="1992"/>
                  </a:cubicBezTo>
                  <a:cubicBezTo>
                    <a:pt x="179" y="3135"/>
                    <a:pt x="1" y="4159"/>
                    <a:pt x="548" y="5219"/>
                  </a:cubicBezTo>
                  <a:cubicBezTo>
                    <a:pt x="1026" y="6162"/>
                    <a:pt x="2031" y="6764"/>
                    <a:pt x="3043" y="6764"/>
                  </a:cubicBezTo>
                  <a:cubicBezTo>
                    <a:pt x="3116" y="6764"/>
                    <a:pt x="3190" y="6761"/>
                    <a:pt x="3263" y="6755"/>
                  </a:cubicBezTo>
                  <a:cubicBezTo>
                    <a:pt x="4025" y="6695"/>
                    <a:pt x="5287" y="5552"/>
                    <a:pt x="5251" y="4231"/>
                  </a:cubicBezTo>
                  <a:cubicBezTo>
                    <a:pt x="5156" y="1064"/>
                    <a:pt x="3930" y="218"/>
                    <a:pt x="3263" y="16"/>
                  </a:cubicBezTo>
                  <a:cubicBezTo>
                    <a:pt x="3229" y="5"/>
                    <a:pt x="3191" y="0"/>
                    <a:pt x="315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5297050" y="2192250"/>
              <a:ext cx="190550" cy="103000"/>
            </a:xfrm>
            <a:custGeom>
              <a:rect b="b" l="l" r="r" t="t"/>
              <a:pathLst>
                <a:path extrusionOk="0" h="4120" w="7622">
                  <a:moveTo>
                    <a:pt x="4025" y="1"/>
                  </a:moveTo>
                  <a:cubicBezTo>
                    <a:pt x="3974" y="1"/>
                    <a:pt x="3923" y="2"/>
                    <a:pt x="3871" y="5"/>
                  </a:cubicBezTo>
                  <a:cubicBezTo>
                    <a:pt x="2097" y="100"/>
                    <a:pt x="204" y="1255"/>
                    <a:pt x="14" y="3875"/>
                  </a:cubicBezTo>
                  <a:cubicBezTo>
                    <a:pt x="1" y="4045"/>
                    <a:pt x="149" y="4119"/>
                    <a:pt x="405" y="4119"/>
                  </a:cubicBezTo>
                  <a:cubicBezTo>
                    <a:pt x="1350" y="4119"/>
                    <a:pt x="3768" y="3100"/>
                    <a:pt x="5014" y="2089"/>
                  </a:cubicBezTo>
                  <a:cubicBezTo>
                    <a:pt x="5124" y="1998"/>
                    <a:pt x="5237" y="1958"/>
                    <a:pt x="5353" y="1958"/>
                  </a:cubicBezTo>
                  <a:cubicBezTo>
                    <a:pt x="6041" y="1958"/>
                    <a:pt x="6827" y="3348"/>
                    <a:pt x="7622" y="3613"/>
                  </a:cubicBezTo>
                  <a:cubicBezTo>
                    <a:pt x="7125" y="1532"/>
                    <a:pt x="5729" y="1"/>
                    <a:pt x="402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4909875" y="3359725"/>
              <a:ext cx="674650" cy="1877275"/>
            </a:xfrm>
            <a:custGeom>
              <a:rect b="b" l="l" r="r" t="t"/>
              <a:pathLst>
                <a:path extrusionOk="0" h="75091" w="26986">
                  <a:moveTo>
                    <a:pt x="13536" y="11897"/>
                  </a:moveTo>
                  <a:cubicBezTo>
                    <a:pt x="14108" y="14635"/>
                    <a:pt x="14679" y="17385"/>
                    <a:pt x="15251" y="20124"/>
                  </a:cubicBezTo>
                  <a:cubicBezTo>
                    <a:pt x="12083" y="20540"/>
                    <a:pt x="8904" y="20814"/>
                    <a:pt x="5726" y="21052"/>
                  </a:cubicBezTo>
                  <a:cubicBezTo>
                    <a:pt x="5190" y="18255"/>
                    <a:pt x="4654" y="15468"/>
                    <a:pt x="4106" y="12682"/>
                  </a:cubicBezTo>
                  <a:cubicBezTo>
                    <a:pt x="7250" y="12456"/>
                    <a:pt x="10405" y="12242"/>
                    <a:pt x="13536" y="11897"/>
                  </a:cubicBezTo>
                  <a:close/>
                  <a:moveTo>
                    <a:pt x="15596" y="21862"/>
                  </a:moveTo>
                  <a:cubicBezTo>
                    <a:pt x="16143" y="24493"/>
                    <a:pt x="16679" y="27137"/>
                    <a:pt x="17203" y="29780"/>
                  </a:cubicBezTo>
                  <a:lnTo>
                    <a:pt x="7654" y="31328"/>
                  </a:lnTo>
                  <a:cubicBezTo>
                    <a:pt x="7119" y="28482"/>
                    <a:pt x="6595" y="25636"/>
                    <a:pt x="6047" y="22803"/>
                  </a:cubicBezTo>
                  <a:cubicBezTo>
                    <a:pt x="9238" y="22553"/>
                    <a:pt x="12429" y="22267"/>
                    <a:pt x="15596" y="21862"/>
                  </a:cubicBezTo>
                  <a:close/>
                  <a:moveTo>
                    <a:pt x="17548" y="31518"/>
                  </a:moveTo>
                  <a:cubicBezTo>
                    <a:pt x="18108" y="34340"/>
                    <a:pt x="18668" y="37162"/>
                    <a:pt x="19215" y="39995"/>
                  </a:cubicBezTo>
                  <a:cubicBezTo>
                    <a:pt x="19159" y="39981"/>
                    <a:pt x="19100" y="39976"/>
                    <a:pt x="19038" y="39976"/>
                  </a:cubicBezTo>
                  <a:cubicBezTo>
                    <a:pt x="18994" y="39976"/>
                    <a:pt x="18950" y="39978"/>
                    <a:pt x="18906" y="39983"/>
                  </a:cubicBezTo>
                  <a:cubicBezTo>
                    <a:pt x="15762" y="40436"/>
                    <a:pt x="12631" y="40900"/>
                    <a:pt x="9488" y="41353"/>
                  </a:cubicBezTo>
                  <a:cubicBezTo>
                    <a:pt x="8988" y="38590"/>
                    <a:pt x="8476" y="35828"/>
                    <a:pt x="7976" y="33066"/>
                  </a:cubicBezTo>
                  <a:cubicBezTo>
                    <a:pt x="11167" y="32554"/>
                    <a:pt x="14358" y="32030"/>
                    <a:pt x="17548" y="31518"/>
                  </a:cubicBezTo>
                  <a:close/>
                  <a:moveTo>
                    <a:pt x="19537" y="41662"/>
                  </a:moveTo>
                  <a:cubicBezTo>
                    <a:pt x="20084" y="44520"/>
                    <a:pt x="20632" y="47389"/>
                    <a:pt x="21168" y="50247"/>
                  </a:cubicBezTo>
                  <a:cubicBezTo>
                    <a:pt x="17882" y="50711"/>
                    <a:pt x="14619" y="51282"/>
                    <a:pt x="11381" y="51985"/>
                  </a:cubicBezTo>
                  <a:cubicBezTo>
                    <a:pt x="10857" y="49008"/>
                    <a:pt x="10333" y="46044"/>
                    <a:pt x="9797" y="43079"/>
                  </a:cubicBezTo>
                  <a:cubicBezTo>
                    <a:pt x="9821" y="43079"/>
                    <a:pt x="9857" y="43079"/>
                    <a:pt x="9893" y="43067"/>
                  </a:cubicBezTo>
                  <a:cubicBezTo>
                    <a:pt x="13048" y="42615"/>
                    <a:pt x="16215" y="42150"/>
                    <a:pt x="19382" y="41698"/>
                  </a:cubicBezTo>
                  <a:cubicBezTo>
                    <a:pt x="19442" y="41686"/>
                    <a:pt x="19489" y="41674"/>
                    <a:pt x="19537" y="41662"/>
                  </a:cubicBezTo>
                  <a:close/>
                  <a:moveTo>
                    <a:pt x="21489" y="51985"/>
                  </a:moveTo>
                  <a:cubicBezTo>
                    <a:pt x="22001" y="54783"/>
                    <a:pt x="22513" y="57569"/>
                    <a:pt x="23013" y="60379"/>
                  </a:cubicBezTo>
                  <a:cubicBezTo>
                    <a:pt x="19739" y="61010"/>
                    <a:pt x="16417" y="61510"/>
                    <a:pt x="13095" y="61879"/>
                  </a:cubicBezTo>
                  <a:cubicBezTo>
                    <a:pt x="12631" y="59164"/>
                    <a:pt x="12167" y="56438"/>
                    <a:pt x="11691" y="53723"/>
                  </a:cubicBezTo>
                  <a:cubicBezTo>
                    <a:pt x="14929" y="53033"/>
                    <a:pt x="18203" y="52449"/>
                    <a:pt x="21489" y="51985"/>
                  </a:cubicBezTo>
                  <a:close/>
                  <a:moveTo>
                    <a:pt x="12181" y="0"/>
                  </a:moveTo>
                  <a:cubicBezTo>
                    <a:pt x="11658" y="0"/>
                    <a:pt x="11095" y="436"/>
                    <a:pt x="11238" y="1110"/>
                  </a:cubicBezTo>
                  <a:cubicBezTo>
                    <a:pt x="11893" y="4122"/>
                    <a:pt x="12536" y="7134"/>
                    <a:pt x="13167" y="10158"/>
                  </a:cubicBezTo>
                  <a:cubicBezTo>
                    <a:pt x="10047" y="10492"/>
                    <a:pt x="6904" y="10706"/>
                    <a:pt x="3773" y="10932"/>
                  </a:cubicBezTo>
                  <a:cubicBezTo>
                    <a:pt x="3142" y="7682"/>
                    <a:pt x="2499" y="4431"/>
                    <a:pt x="1844" y="1181"/>
                  </a:cubicBezTo>
                  <a:cubicBezTo>
                    <a:pt x="1754" y="735"/>
                    <a:pt x="1430" y="543"/>
                    <a:pt x="1086" y="543"/>
                  </a:cubicBezTo>
                  <a:cubicBezTo>
                    <a:pt x="566" y="543"/>
                    <a:pt x="1" y="984"/>
                    <a:pt x="130" y="1657"/>
                  </a:cubicBezTo>
                  <a:cubicBezTo>
                    <a:pt x="1487" y="8408"/>
                    <a:pt x="2797" y="15171"/>
                    <a:pt x="4082" y="21934"/>
                  </a:cubicBezTo>
                  <a:cubicBezTo>
                    <a:pt x="4059" y="22148"/>
                    <a:pt x="4094" y="22362"/>
                    <a:pt x="4202" y="22541"/>
                  </a:cubicBezTo>
                  <a:cubicBezTo>
                    <a:pt x="7476" y="39805"/>
                    <a:pt x="10548" y="57116"/>
                    <a:pt x="13441" y="74452"/>
                  </a:cubicBezTo>
                  <a:cubicBezTo>
                    <a:pt x="13517" y="74897"/>
                    <a:pt x="13832" y="75090"/>
                    <a:pt x="14173" y="75090"/>
                  </a:cubicBezTo>
                  <a:cubicBezTo>
                    <a:pt x="14689" y="75090"/>
                    <a:pt x="15263" y="74649"/>
                    <a:pt x="15155" y="73976"/>
                  </a:cubicBezTo>
                  <a:cubicBezTo>
                    <a:pt x="14572" y="70523"/>
                    <a:pt x="13988" y="67070"/>
                    <a:pt x="13393" y="63617"/>
                  </a:cubicBezTo>
                  <a:cubicBezTo>
                    <a:pt x="16727" y="63248"/>
                    <a:pt x="20037" y="62748"/>
                    <a:pt x="23323" y="62117"/>
                  </a:cubicBezTo>
                  <a:cubicBezTo>
                    <a:pt x="23954" y="65629"/>
                    <a:pt x="24561" y="69154"/>
                    <a:pt x="25157" y="72678"/>
                  </a:cubicBezTo>
                  <a:cubicBezTo>
                    <a:pt x="25232" y="73123"/>
                    <a:pt x="25550" y="73316"/>
                    <a:pt x="25892" y="73316"/>
                  </a:cubicBezTo>
                  <a:cubicBezTo>
                    <a:pt x="26410" y="73316"/>
                    <a:pt x="26986" y="72875"/>
                    <a:pt x="26871" y="72202"/>
                  </a:cubicBezTo>
                  <a:cubicBezTo>
                    <a:pt x="22835" y="48246"/>
                    <a:pt x="18060" y="24398"/>
                    <a:pt x="12953" y="633"/>
                  </a:cubicBezTo>
                  <a:cubicBezTo>
                    <a:pt x="12858" y="192"/>
                    <a:pt x="12528" y="0"/>
                    <a:pt x="12181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2203875" y="1554725"/>
              <a:ext cx="1213000" cy="3796275"/>
            </a:xfrm>
            <a:custGeom>
              <a:rect b="b" l="l" r="r" t="t"/>
              <a:pathLst>
                <a:path extrusionOk="0" h="151851" w="48520">
                  <a:moveTo>
                    <a:pt x="32682" y="12564"/>
                  </a:moveTo>
                  <a:cubicBezTo>
                    <a:pt x="36325" y="13016"/>
                    <a:pt x="39956" y="13362"/>
                    <a:pt x="43623" y="13362"/>
                  </a:cubicBezTo>
                  <a:cubicBezTo>
                    <a:pt x="42957" y="16136"/>
                    <a:pt x="42302" y="18922"/>
                    <a:pt x="41635" y="21696"/>
                  </a:cubicBezTo>
                  <a:cubicBezTo>
                    <a:pt x="37944" y="21410"/>
                    <a:pt x="34253" y="21256"/>
                    <a:pt x="30550" y="21053"/>
                  </a:cubicBezTo>
                  <a:cubicBezTo>
                    <a:pt x="31265" y="18219"/>
                    <a:pt x="31967" y="15398"/>
                    <a:pt x="32682" y="12564"/>
                  </a:cubicBezTo>
                  <a:close/>
                  <a:moveTo>
                    <a:pt x="30122" y="22803"/>
                  </a:moveTo>
                  <a:cubicBezTo>
                    <a:pt x="33825" y="23006"/>
                    <a:pt x="37527" y="23161"/>
                    <a:pt x="41218" y="23446"/>
                  </a:cubicBezTo>
                  <a:cubicBezTo>
                    <a:pt x="40552" y="26256"/>
                    <a:pt x="39885" y="29054"/>
                    <a:pt x="39218" y="31864"/>
                  </a:cubicBezTo>
                  <a:cubicBezTo>
                    <a:pt x="38677" y="31974"/>
                    <a:pt x="38098" y="32014"/>
                    <a:pt x="37507" y="32014"/>
                  </a:cubicBezTo>
                  <a:cubicBezTo>
                    <a:pt x="36240" y="32014"/>
                    <a:pt x="34918" y="31830"/>
                    <a:pt x="33789" y="31757"/>
                  </a:cubicBezTo>
                  <a:cubicBezTo>
                    <a:pt x="31872" y="31626"/>
                    <a:pt x="29955" y="31447"/>
                    <a:pt x="28038" y="31269"/>
                  </a:cubicBezTo>
                  <a:cubicBezTo>
                    <a:pt x="28729" y="28447"/>
                    <a:pt x="29419" y="25625"/>
                    <a:pt x="30122" y="22803"/>
                  </a:cubicBezTo>
                  <a:close/>
                  <a:moveTo>
                    <a:pt x="27609" y="32995"/>
                  </a:moveTo>
                  <a:cubicBezTo>
                    <a:pt x="29860" y="33221"/>
                    <a:pt x="32122" y="33436"/>
                    <a:pt x="34396" y="33567"/>
                  </a:cubicBezTo>
                  <a:cubicBezTo>
                    <a:pt x="35435" y="33639"/>
                    <a:pt x="36583" y="33766"/>
                    <a:pt x="37711" y="33766"/>
                  </a:cubicBezTo>
                  <a:cubicBezTo>
                    <a:pt x="38070" y="33766"/>
                    <a:pt x="38427" y="33753"/>
                    <a:pt x="38778" y="33721"/>
                  </a:cubicBezTo>
                  <a:lnTo>
                    <a:pt x="38778" y="33721"/>
                  </a:lnTo>
                  <a:cubicBezTo>
                    <a:pt x="38063" y="36686"/>
                    <a:pt x="37361" y="39651"/>
                    <a:pt x="36658" y="42615"/>
                  </a:cubicBezTo>
                  <a:cubicBezTo>
                    <a:pt x="32896" y="42520"/>
                    <a:pt x="29122" y="42591"/>
                    <a:pt x="25371" y="42246"/>
                  </a:cubicBezTo>
                  <a:cubicBezTo>
                    <a:pt x="25943" y="39865"/>
                    <a:pt x="26502" y="37484"/>
                    <a:pt x="27086" y="35102"/>
                  </a:cubicBezTo>
                  <a:cubicBezTo>
                    <a:pt x="27252" y="34400"/>
                    <a:pt x="27431" y="33698"/>
                    <a:pt x="27609" y="32995"/>
                  </a:cubicBezTo>
                  <a:close/>
                  <a:moveTo>
                    <a:pt x="24954" y="43985"/>
                  </a:moveTo>
                  <a:cubicBezTo>
                    <a:pt x="28705" y="44354"/>
                    <a:pt x="32479" y="44306"/>
                    <a:pt x="36242" y="44377"/>
                  </a:cubicBezTo>
                  <a:cubicBezTo>
                    <a:pt x="35575" y="47175"/>
                    <a:pt x="34920" y="49961"/>
                    <a:pt x="34253" y="52759"/>
                  </a:cubicBezTo>
                  <a:cubicBezTo>
                    <a:pt x="31297" y="52554"/>
                    <a:pt x="28334" y="52451"/>
                    <a:pt x="25363" y="52451"/>
                  </a:cubicBezTo>
                  <a:cubicBezTo>
                    <a:pt x="24552" y="52451"/>
                    <a:pt x="23742" y="52458"/>
                    <a:pt x="22930" y="52474"/>
                  </a:cubicBezTo>
                  <a:cubicBezTo>
                    <a:pt x="23597" y="49640"/>
                    <a:pt x="24276" y="46806"/>
                    <a:pt x="24954" y="43985"/>
                  </a:cubicBezTo>
                  <a:close/>
                  <a:moveTo>
                    <a:pt x="25110" y="54223"/>
                  </a:moveTo>
                  <a:cubicBezTo>
                    <a:pt x="28027" y="54223"/>
                    <a:pt x="30937" y="54317"/>
                    <a:pt x="33848" y="54510"/>
                  </a:cubicBezTo>
                  <a:cubicBezTo>
                    <a:pt x="33182" y="57319"/>
                    <a:pt x="32515" y="60141"/>
                    <a:pt x="31860" y="62951"/>
                  </a:cubicBezTo>
                  <a:cubicBezTo>
                    <a:pt x="28074" y="62892"/>
                    <a:pt x="24300" y="62832"/>
                    <a:pt x="20513" y="62773"/>
                  </a:cubicBezTo>
                  <a:cubicBezTo>
                    <a:pt x="21180" y="59927"/>
                    <a:pt x="21847" y="57093"/>
                    <a:pt x="22514" y="54248"/>
                  </a:cubicBezTo>
                  <a:cubicBezTo>
                    <a:pt x="23380" y="54231"/>
                    <a:pt x="24245" y="54223"/>
                    <a:pt x="25110" y="54223"/>
                  </a:cubicBezTo>
                  <a:close/>
                  <a:moveTo>
                    <a:pt x="20109" y="64547"/>
                  </a:moveTo>
                  <a:cubicBezTo>
                    <a:pt x="23883" y="64606"/>
                    <a:pt x="27669" y="64666"/>
                    <a:pt x="31443" y="64725"/>
                  </a:cubicBezTo>
                  <a:cubicBezTo>
                    <a:pt x="30693" y="67928"/>
                    <a:pt x="29943" y="71131"/>
                    <a:pt x="29193" y="74333"/>
                  </a:cubicBezTo>
                  <a:cubicBezTo>
                    <a:pt x="25982" y="73922"/>
                    <a:pt x="22770" y="73724"/>
                    <a:pt x="19536" y="73724"/>
                  </a:cubicBezTo>
                  <a:cubicBezTo>
                    <a:pt x="19029" y="73724"/>
                    <a:pt x="18521" y="73728"/>
                    <a:pt x="18013" y="73738"/>
                  </a:cubicBezTo>
                  <a:cubicBezTo>
                    <a:pt x="18704" y="70678"/>
                    <a:pt x="19406" y="67606"/>
                    <a:pt x="20109" y="64547"/>
                  </a:cubicBezTo>
                  <a:close/>
                  <a:moveTo>
                    <a:pt x="19379" y="75493"/>
                  </a:moveTo>
                  <a:cubicBezTo>
                    <a:pt x="22529" y="75493"/>
                    <a:pt x="25665" y="75687"/>
                    <a:pt x="28800" y="76060"/>
                  </a:cubicBezTo>
                  <a:cubicBezTo>
                    <a:pt x="28062" y="79239"/>
                    <a:pt x="27336" y="82418"/>
                    <a:pt x="26609" y="85597"/>
                  </a:cubicBezTo>
                  <a:cubicBezTo>
                    <a:pt x="24216" y="85144"/>
                    <a:pt x="21752" y="85013"/>
                    <a:pt x="19323" y="84942"/>
                  </a:cubicBezTo>
                  <a:cubicBezTo>
                    <a:pt x="18371" y="84914"/>
                    <a:pt x="17329" y="84826"/>
                    <a:pt x="16311" y="84826"/>
                  </a:cubicBezTo>
                  <a:cubicBezTo>
                    <a:pt x="16042" y="84826"/>
                    <a:pt x="15776" y="84832"/>
                    <a:pt x="15513" y="84847"/>
                  </a:cubicBezTo>
                  <a:cubicBezTo>
                    <a:pt x="16203" y="81739"/>
                    <a:pt x="16906" y="78620"/>
                    <a:pt x="17608" y="75512"/>
                  </a:cubicBezTo>
                  <a:cubicBezTo>
                    <a:pt x="17624" y="75512"/>
                    <a:pt x="17635" y="75517"/>
                    <a:pt x="17647" y="75517"/>
                  </a:cubicBezTo>
                  <a:cubicBezTo>
                    <a:pt x="17653" y="75517"/>
                    <a:pt x="17660" y="75516"/>
                    <a:pt x="17668" y="75512"/>
                  </a:cubicBezTo>
                  <a:cubicBezTo>
                    <a:pt x="18239" y="75499"/>
                    <a:pt x="18809" y="75493"/>
                    <a:pt x="19379" y="75493"/>
                  </a:cubicBezTo>
                  <a:close/>
                  <a:moveTo>
                    <a:pt x="16338" y="86599"/>
                  </a:moveTo>
                  <a:cubicBezTo>
                    <a:pt x="17341" y="86599"/>
                    <a:pt x="18455" y="86695"/>
                    <a:pt x="19323" y="86728"/>
                  </a:cubicBezTo>
                  <a:cubicBezTo>
                    <a:pt x="21621" y="86787"/>
                    <a:pt x="23942" y="86895"/>
                    <a:pt x="26205" y="87323"/>
                  </a:cubicBezTo>
                  <a:cubicBezTo>
                    <a:pt x="25478" y="90490"/>
                    <a:pt x="24776" y="93657"/>
                    <a:pt x="24061" y="96824"/>
                  </a:cubicBezTo>
                  <a:cubicBezTo>
                    <a:pt x="21071" y="96453"/>
                    <a:pt x="17860" y="95811"/>
                    <a:pt x="14786" y="95811"/>
                  </a:cubicBezTo>
                  <a:cubicBezTo>
                    <a:pt x="14213" y="95811"/>
                    <a:pt x="13645" y="95833"/>
                    <a:pt x="13084" y="95884"/>
                  </a:cubicBezTo>
                  <a:cubicBezTo>
                    <a:pt x="13751" y="92812"/>
                    <a:pt x="14429" y="89740"/>
                    <a:pt x="15108" y="86668"/>
                  </a:cubicBezTo>
                  <a:cubicBezTo>
                    <a:pt x="15476" y="86617"/>
                    <a:pt x="15896" y="86599"/>
                    <a:pt x="16338" y="86599"/>
                  </a:cubicBezTo>
                  <a:close/>
                  <a:moveTo>
                    <a:pt x="14947" y="97543"/>
                  </a:moveTo>
                  <a:cubicBezTo>
                    <a:pt x="17814" y="97543"/>
                    <a:pt x="20860" y="98166"/>
                    <a:pt x="23669" y="98551"/>
                  </a:cubicBezTo>
                  <a:cubicBezTo>
                    <a:pt x="22942" y="101765"/>
                    <a:pt x="22228" y="104992"/>
                    <a:pt x="21513" y="108207"/>
                  </a:cubicBezTo>
                  <a:cubicBezTo>
                    <a:pt x="21063" y="108223"/>
                    <a:pt x="20614" y="108231"/>
                    <a:pt x="20166" y="108231"/>
                  </a:cubicBezTo>
                  <a:cubicBezTo>
                    <a:pt x="16952" y="108231"/>
                    <a:pt x="13791" y="107819"/>
                    <a:pt x="10667" y="107004"/>
                  </a:cubicBezTo>
                  <a:cubicBezTo>
                    <a:pt x="11334" y="103897"/>
                    <a:pt x="12012" y="100789"/>
                    <a:pt x="12691" y="97693"/>
                  </a:cubicBezTo>
                  <a:cubicBezTo>
                    <a:pt x="13425" y="97588"/>
                    <a:pt x="14179" y="97543"/>
                    <a:pt x="14947" y="97543"/>
                  </a:cubicBezTo>
                  <a:close/>
                  <a:moveTo>
                    <a:pt x="10298" y="108742"/>
                  </a:moveTo>
                  <a:cubicBezTo>
                    <a:pt x="13561" y="109583"/>
                    <a:pt x="16854" y="110003"/>
                    <a:pt x="20205" y="110003"/>
                  </a:cubicBezTo>
                  <a:cubicBezTo>
                    <a:pt x="20510" y="110003"/>
                    <a:pt x="20815" y="110000"/>
                    <a:pt x="21121" y="109993"/>
                  </a:cubicBezTo>
                  <a:lnTo>
                    <a:pt x="21121" y="109993"/>
                  </a:lnTo>
                  <a:cubicBezTo>
                    <a:pt x="20525" y="112695"/>
                    <a:pt x="19930" y="115398"/>
                    <a:pt x="19335" y="118101"/>
                  </a:cubicBezTo>
                  <a:cubicBezTo>
                    <a:pt x="19251" y="118506"/>
                    <a:pt x="19168" y="118898"/>
                    <a:pt x="19085" y="119303"/>
                  </a:cubicBezTo>
                  <a:cubicBezTo>
                    <a:pt x="15632" y="118434"/>
                    <a:pt x="11846" y="118387"/>
                    <a:pt x="8309" y="118101"/>
                  </a:cubicBezTo>
                  <a:cubicBezTo>
                    <a:pt x="8964" y="114981"/>
                    <a:pt x="9631" y="111862"/>
                    <a:pt x="10298" y="108742"/>
                  </a:cubicBezTo>
                  <a:close/>
                  <a:moveTo>
                    <a:pt x="7940" y="119839"/>
                  </a:moveTo>
                  <a:cubicBezTo>
                    <a:pt x="11465" y="120161"/>
                    <a:pt x="15263" y="120161"/>
                    <a:pt x="18704" y="121042"/>
                  </a:cubicBezTo>
                  <a:cubicBezTo>
                    <a:pt x="18037" y="124161"/>
                    <a:pt x="17370" y="127269"/>
                    <a:pt x="16715" y="130388"/>
                  </a:cubicBezTo>
                  <a:cubicBezTo>
                    <a:pt x="13274" y="129400"/>
                    <a:pt x="9607" y="129340"/>
                    <a:pt x="6083" y="128769"/>
                  </a:cubicBezTo>
                  <a:cubicBezTo>
                    <a:pt x="6702" y="125792"/>
                    <a:pt x="7321" y="122816"/>
                    <a:pt x="7940" y="119839"/>
                  </a:cubicBezTo>
                  <a:close/>
                  <a:moveTo>
                    <a:pt x="5726" y="130495"/>
                  </a:moveTo>
                  <a:cubicBezTo>
                    <a:pt x="9250" y="131055"/>
                    <a:pt x="12929" y="131126"/>
                    <a:pt x="16346" y="132126"/>
                  </a:cubicBezTo>
                  <a:cubicBezTo>
                    <a:pt x="15822" y="134662"/>
                    <a:pt x="15287" y="137198"/>
                    <a:pt x="14775" y="139722"/>
                  </a:cubicBezTo>
                  <a:cubicBezTo>
                    <a:pt x="11226" y="139199"/>
                    <a:pt x="7678" y="138734"/>
                    <a:pt x="4118" y="138341"/>
                  </a:cubicBezTo>
                  <a:cubicBezTo>
                    <a:pt x="4654" y="135722"/>
                    <a:pt x="5190" y="133115"/>
                    <a:pt x="5726" y="130495"/>
                  </a:cubicBezTo>
                  <a:close/>
                  <a:moveTo>
                    <a:pt x="47436" y="1"/>
                  </a:moveTo>
                  <a:cubicBezTo>
                    <a:pt x="47087" y="1"/>
                    <a:pt x="46752" y="193"/>
                    <a:pt x="46648" y="634"/>
                  </a:cubicBezTo>
                  <a:cubicBezTo>
                    <a:pt x="45778" y="4289"/>
                    <a:pt x="44909" y="7932"/>
                    <a:pt x="44040" y="11576"/>
                  </a:cubicBezTo>
                  <a:cubicBezTo>
                    <a:pt x="43854" y="11578"/>
                    <a:pt x="43668" y="11578"/>
                    <a:pt x="43483" y="11578"/>
                  </a:cubicBezTo>
                  <a:cubicBezTo>
                    <a:pt x="40015" y="11578"/>
                    <a:pt x="36569" y="11268"/>
                    <a:pt x="33122" y="10849"/>
                  </a:cubicBezTo>
                  <a:cubicBezTo>
                    <a:pt x="33944" y="7599"/>
                    <a:pt x="34753" y="4349"/>
                    <a:pt x="35587" y="1110"/>
                  </a:cubicBezTo>
                  <a:cubicBezTo>
                    <a:pt x="35759" y="443"/>
                    <a:pt x="35204" y="4"/>
                    <a:pt x="34674" y="4"/>
                  </a:cubicBezTo>
                  <a:cubicBezTo>
                    <a:pt x="34324" y="4"/>
                    <a:pt x="33986" y="194"/>
                    <a:pt x="33872" y="634"/>
                  </a:cubicBezTo>
                  <a:cubicBezTo>
                    <a:pt x="24050" y="38984"/>
                    <a:pt x="15025" y="77536"/>
                    <a:pt x="6869" y="116279"/>
                  </a:cubicBezTo>
                  <a:cubicBezTo>
                    <a:pt x="4559" y="127197"/>
                    <a:pt x="2333" y="138127"/>
                    <a:pt x="130" y="149069"/>
                  </a:cubicBezTo>
                  <a:cubicBezTo>
                    <a:pt x="1" y="149735"/>
                    <a:pt x="566" y="150177"/>
                    <a:pt x="1086" y="150177"/>
                  </a:cubicBezTo>
                  <a:cubicBezTo>
                    <a:pt x="1430" y="150177"/>
                    <a:pt x="1754" y="149984"/>
                    <a:pt x="1844" y="149533"/>
                  </a:cubicBezTo>
                  <a:cubicBezTo>
                    <a:pt x="2475" y="146378"/>
                    <a:pt x="3118" y="143235"/>
                    <a:pt x="3761" y="140080"/>
                  </a:cubicBezTo>
                  <a:cubicBezTo>
                    <a:pt x="7321" y="140473"/>
                    <a:pt x="10869" y="140925"/>
                    <a:pt x="14405" y="141461"/>
                  </a:cubicBezTo>
                  <a:cubicBezTo>
                    <a:pt x="13774" y="144544"/>
                    <a:pt x="13143" y="147640"/>
                    <a:pt x="12524" y="150736"/>
                  </a:cubicBezTo>
                  <a:cubicBezTo>
                    <a:pt x="12388" y="151409"/>
                    <a:pt x="12955" y="151850"/>
                    <a:pt x="13477" y="151850"/>
                  </a:cubicBezTo>
                  <a:cubicBezTo>
                    <a:pt x="13823" y="151850"/>
                    <a:pt x="14149" y="151657"/>
                    <a:pt x="14239" y="151212"/>
                  </a:cubicBezTo>
                  <a:cubicBezTo>
                    <a:pt x="17799" y="133484"/>
                    <a:pt x="21621" y="115815"/>
                    <a:pt x="25585" y="98182"/>
                  </a:cubicBezTo>
                  <a:cubicBezTo>
                    <a:pt x="25597" y="98134"/>
                    <a:pt x="25609" y="98086"/>
                    <a:pt x="25621" y="98039"/>
                  </a:cubicBezTo>
                  <a:cubicBezTo>
                    <a:pt x="28157" y="86775"/>
                    <a:pt x="30741" y="75524"/>
                    <a:pt x="33372" y="64285"/>
                  </a:cubicBezTo>
                  <a:cubicBezTo>
                    <a:pt x="33432" y="64166"/>
                    <a:pt x="33467" y="64023"/>
                    <a:pt x="33467" y="63880"/>
                  </a:cubicBezTo>
                  <a:cubicBezTo>
                    <a:pt x="35682" y="54462"/>
                    <a:pt x="37908" y="45044"/>
                    <a:pt x="40147" y="35638"/>
                  </a:cubicBezTo>
                  <a:cubicBezTo>
                    <a:pt x="42885" y="24125"/>
                    <a:pt x="45636" y="12624"/>
                    <a:pt x="48362" y="1110"/>
                  </a:cubicBezTo>
                  <a:cubicBezTo>
                    <a:pt x="48520" y="437"/>
                    <a:pt x="47962" y="1"/>
                    <a:pt x="47436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3812800" y="736375"/>
              <a:ext cx="394275" cy="143250"/>
            </a:xfrm>
            <a:custGeom>
              <a:rect b="b" l="l" r="r" t="t"/>
              <a:pathLst>
                <a:path extrusionOk="0" h="5730" w="15771">
                  <a:moveTo>
                    <a:pt x="15066" y="1"/>
                  </a:moveTo>
                  <a:cubicBezTo>
                    <a:pt x="14916" y="1"/>
                    <a:pt x="14734" y="46"/>
                    <a:pt x="14509" y="102"/>
                  </a:cubicBezTo>
                  <a:cubicBezTo>
                    <a:pt x="13616" y="340"/>
                    <a:pt x="9985" y="2186"/>
                    <a:pt x="8377" y="2590"/>
                  </a:cubicBezTo>
                  <a:cubicBezTo>
                    <a:pt x="7557" y="2795"/>
                    <a:pt x="6401" y="2915"/>
                    <a:pt x="5256" y="2915"/>
                  </a:cubicBezTo>
                  <a:cubicBezTo>
                    <a:pt x="4140" y="2915"/>
                    <a:pt x="3033" y="2801"/>
                    <a:pt x="2257" y="2543"/>
                  </a:cubicBezTo>
                  <a:cubicBezTo>
                    <a:pt x="1495" y="2578"/>
                    <a:pt x="686" y="2793"/>
                    <a:pt x="471" y="3519"/>
                  </a:cubicBezTo>
                  <a:cubicBezTo>
                    <a:pt x="0" y="5120"/>
                    <a:pt x="1931" y="5711"/>
                    <a:pt x="2993" y="5711"/>
                  </a:cubicBezTo>
                  <a:cubicBezTo>
                    <a:pt x="3084" y="5711"/>
                    <a:pt x="3169" y="5706"/>
                    <a:pt x="3246" y="5698"/>
                  </a:cubicBezTo>
                  <a:cubicBezTo>
                    <a:pt x="3779" y="5708"/>
                    <a:pt x="4175" y="5729"/>
                    <a:pt x="4550" y="5729"/>
                  </a:cubicBezTo>
                  <a:cubicBezTo>
                    <a:pt x="5045" y="5729"/>
                    <a:pt x="5502" y="5692"/>
                    <a:pt x="6186" y="5543"/>
                  </a:cubicBezTo>
                  <a:cubicBezTo>
                    <a:pt x="8282" y="5079"/>
                    <a:pt x="9782" y="4472"/>
                    <a:pt x="11116" y="3769"/>
                  </a:cubicBezTo>
                  <a:cubicBezTo>
                    <a:pt x="11949" y="3329"/>
                    <a:pt x="15771" y="1007"/>
                    <a:pt x="15569" y="447"/>
                  </a:cubicBezTo>
                  <a:cubicBezTo>
                    <a:pt x="15453" y="108"/>
                    <a:pt x="15298" y="1"/>
                    <a:pt x="15066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030850" y="351650"/>
              <a:ext cx="1683275" cy="2047275"/>
            </a:xfrm>
            <a:custGeom>
              <a:rect b="b" l="l" r="r" t="t"/>
              <a:pathLst>
                <a:path extrusionOk="0" h="81891" w="67331">
                  <a:moveTo>
                    <a:pt x="0" y="1"/>
                  </a:moveTo>
                  <a:lnTo>
                    <a:pt x="0" y="26349"/>
                  </a:lnTo>
                  <a:cubicBezTo>
                    <a:pt x="1524" y="25218"/>
                    <a:pt x="3406" y="24552"/>
                    <a:pt x="5454" y="24552"/>
                  </a:cubicBezTo>
                  <a:cubicBezTo>
                    <a:pt x="10633" y="24552"/>
                    <a:pt x="14800" y="28862"/>
                    <a:pt x="14550" y="34100"/>
                  </a:cubicBezTo>
                  <a:cubicBezTo>
                    <a:pt x="14336" y="38863"/>
                    <a:pt x="10299" y="42732"/>
                    <a:pt x="5537" y="42780"/>
                  </a:cubicBezTo>
                  <a:cubicBezTo>
                    <a:pt x="5519" y="42780"/>
                    <a:pt x="5500" y="42780"/>
                    <a:pt x="5482" y="42780"/>
                  </a:cubicBezTo>
                  <a:cubicBezTo>
                    <a:pt x="3420" y="42780"/>
                    <a:pt x="1523" y="42115"/>
                    <a:pt x="0" y="40970"/>
                  </a:cubicBezTo>
                  <a:lnTo>
                    <a:pt x="0" y="67331"/>
                  </a:lnTo>
                  <a:lnTo>
                    <a:pt x="26361" y="67331"/>
                  </a:lnTo>
                  <a:cubicBezTo>
                    <a:pt x="25206" y="68867"/>
                    <a:pt x="24539" y="70783"/>
                    <a:pt x="24551" y="72855"/>
                  </a:cubicBezTo>
                  <a:cubicBezTo>
                    <a:pt x="24599" y="77630"/>
                    <a:pt x="28468" y="81654"/>
                    <a:pt x="33231" y="81880"/>
                  </a:cubicBezTo>
                  <a:cubicBezTo>
                    <a:pt x="33381" y="81887"/>
                    <a:pt x="33530" y="81891"/>
                    <a:pt x="33678" y="81891"/>
                  </a:cubicBezTo>
                  <a:cubicBezTo>
                    <a:pt x="38713" y="81891"/>
                    <a:pt x="42780" y="77814"/>
                    <a:pt x="42780" y="72772"/>
                  </a:cubicBezTo>
                  <a:cubicBezTo>
                    <a:pt x="42780" y="70724"/>
                    <a:pt x="42113" y="68843"/>
                    <a:pt x="40982" y="67331"/>
                  </a:cubicBezTo>
                  <a:lnTo>
                    <a:pt x="67330" y="67331"/>
                  </a:lnTo>
                  <a:lnTo>
                    <a:pt x="67330" y="5252"/>
                  </a:lnTo>
                  <a:cubicBezTo>
                    <a:pt x="67330" y="2346"/>
                    <a:pt x="64985" y="1"/>
                    <a:pt x="62080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3794500" y="701525"/>
              <a:ext cx="96175" cy="127300"/>
            </a:xfrm>
            <a:custGeom>
              <a:rect b="b" l="l" r="r" t="t"/>
              <a:pathLst>
                <a:path extrusionOk="0" h="5092" w="3847">
                  <a:moveTo>
                    <a:pt x="2437" y="1"/>
                  </a:moveTo>
                  <a:cubicBezTo>
                    <a:pt x="2164" y="1"/>
                    <a:pt x="1872" y="126"/>
                    <a:pt x="1703" y="329"/>
                  </a:cubicBezTo>
                  <a:cubicBezTo>
                    <a:pt x="1215" y="913"/>
                    <a:pt x="727" y="1484"/>
                    <a:pt x="251" y="2067"/>
                  </a:cubicBezTo>
                  <a:cubicBezTo>
                    <a:pt x="132" y="2198"/>
                    <a:pt x="13" y="2353"/>
                    <a:pt x="1" y="2532"/>
                  </a:cubicBezTo>
                  <a:cubicBezTo>
                    <a:pt x="1" y="2675"/>
                    <a:pt x="72" y="2818"/>
                    <a:pt x="156" y="2949"/>
                  </a:cubicBezTo>
                  <a:cubicBezTo>
                    <a:pt x="620" y="3746"/>
                    <a:pt x="1203" y="4473"/>
                    <a:pt x="1882" y="5092"/>
                  </a:cubicBezTo>
                  <a:cubicBezTo>
                    <a:pt x="2192" y="3996"/>
                    <a:pt x="2906" y="3008"/>
                    <a:pt x="3847" y="2377"/>
                  </a:cubicBezTo>
                  <a:cubicBezTo>
                    <a:pt x="3716" y="1591"/>
                    <a:pt x="3466" y="793"/>
                    <a:pt x="2930" y="198"/>
                  </a:cubicBezTo>
                  <a:cubicBezTo>
                    <a:pt x="2808" y="61"/>
                    <a:pt x="2627" y="1"/>
                    <a:pt x="2437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3809100" y="591050"/>
              <a:ext cx="185450" cy="183650"/>
            </a:xfrm>
            <a:custGeom>
              <a:rect b="b" l="l" r="r" t="t"/>
              <a:pathLst>
                <a:path extrusionOk="0" h="7346" w="7418">
                  <a:moveTo>
                    <a:pt x="4681" y="0"/>
                  </a:moveTo>
                  <a:cubicBezTo>
                    <a:pt x="4258" y="0"/>
                    <a:pt x="3819" y="40"/>
                    <a:pt x="3405" y="57"/>
                  </a:cubicBezTo>
                  <a:cubicBezTo>
                    <a:pt x="1346" y="129"/>
                    <a:pt x="715" y="2248"/>
                    <a:pt x="715" y="2248"/>
                  </a:cubicBezTo>
                  <a:cubicBezTo>
                    <a:pt x="0" y="4200"/>
                    <a:pt x="1262" y="6201"/>
                    <a:pt x="3108" y="7153"/>
                  </a:cubicBezTo>
                  <a:cubicBezTo>
                    <a:pt x="3366" y="7287"/>
                    <a:pt x="3618" y="7346"/>
                    <a:pt x="3861" y="7346"/>
                  </a:cubicBezTo>
                  <a:cubicBezTo>
                    <a:pt x="5081" y="7346"/>
                    <a:pt x="6052" y="5866"/>
                    <a:pt x="6311" y="5141"/>
                  </a:cubicBezTo>
                  <a:cubicBezTo>
                    <a:pt x="6561" y="4427"/>
                    <a:pt x="7418" y="2105"/>
                    <a:pt x="6537" y="748"/>
                  </a:cubicBezTo>
                  <a:cubicBezTo>
                    <a:pt x="6139" y="129"/>
                    <a:pt x="5438" y="0"/>
                    <a:pt x="468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3797025" y="562825"/>
              <a:ext cx="221650" cy="142175"/>
            </a:xfrm>
            <a:custGeom>
              <a:rect b="b" l="l" r="r" t="t"/>
              <a:pathLst>
                <a:path extrusionOk="0" h="5687" w="8866">
                  <a:moveTo>
                    <a:pt x="7122" y="0"/>
                  </a:moveTo>
                  <a:cubicBezTo>
                    <a:pt x="6806" y="0"/>
                    <a:pt x="6698" y="271"/>
                    <a:pt x="6258" y="555"/>
                  </a:cubicBezTo>
                  <a:cubicBezTo>
                    <a:pt x="5983" y="732"/>
                    <a:pt x="5587" y="789"/>
                    <a:pt x="5156" y="789"/>
                  </a:cubicBezTo>
                  <a:cubicBezTo>
                    <a:pt x="4484" y="789"/>
                    <a:pt x="3729" y="651"/>
                    <a:pt x="3222" y="615"/>
                  </a:cubicBezTo>
                  <a:cubicBezTo>
                    <a:pt x="3097" y="606"/>
                    <a:pt x="2969" y="600"/>
                    <a:pt x="2840" y="600"/>
                  </a:cubicBezTo>
                  <a:cubicBezTo>
                    <a:pt x="2108" y="600"/>
                    <a:pt x="1344" y="767"/>
                    <a:pt x="960" y="1365"/>
                  </a:cubicBezTo>
                  <a:cubicBezTo>
                    <a:pt x="840" y="1543"/>
                    <a:pt x="769" y="1758"/>
                    <a:pt x="626" y="1912"/>
                  </a:cubicBezTo>
                  <a:cubicBezTo>
                    <a:pt x="507" y="2043"/>
                    <a:pt x="340" y="2139"/>
                    <a:pt x="233" y="2293"/>
                  </a:cubicBezTo>
                  <a:cubicBezTo>
                    <a:pt x="126" y="2436"/>
                    <a:pt x="90" y="2627"/>
                    <a:pt x="78" y="2805"/>
                  </a:cubicBezTo>
                  <a:cubicBezTo>
                    <a:pt x="0" y="3746"/>
                    <a:pt x="459" y="5687"/>
                    <a:pt x="1286" y="5687"/>
                  </a:cubicBezTo>
                  <a:cubicBezTo>
                    <a:pt x="1339" y="5687"/>
                    <a:pt x="1392" y="5679"/>
                    <a:pt x="1448" y="5663"/>
                  </a:cubicBezTo>
                  <a:cubicBezTo>
                    <a:pt x="1055" y="5270"/>
                    <a:pt x="1079" y="4853"/>
                    <a:pt x="1079" y="4698"/>
                  </a:cubicBezTo>
                  <a:cubicBezTo>
                    <a:pt x="1079" y="4390"/>
                    <a:pt x="1372" y="4192"/>
                    <a:pt x="1669" y="4192"/>
                  </a:cubicBezTo>
                  <a:cubicBezTo>
                    <a:pt x="1807" y="4192"/>
                    <a:pt x="1945" y="4235"/>
                    <a:pt x="2055" y="4329"/>
                  </a:cubicBezTo>
                  <a:cubicBezTo>
                    <a:pt x="2007" y="3424"/>
                    <a:pt x="2757" y="2710"/>
                    <a:pt x="3662" y="2674"/>
                  </a:cubicBezTo>
                  <a:cubicBezTo>
                    <a:pt x="3682" y="2674"/>
                    <a:pt x="3701" y="2673"/>
                    <a:pt x="3721" y="2673"/>
                  </a:cubicBezTo>
                  <a:cubicBezTo>
                    <a:pt x="4353" y="2673"/>
                    <a:pt x="5174" y="3048"/>
                    <a:pt x="6098" y="3048"/>
                  </a:cubicBezTo>
                  <a:cubicBezTo>
                    <a:pt x="6510" y="3048"/>
                    <a:pt x="6943" y="2973"/>
                    <a:pt x="7389" y="2758"/>
                  </a:cubicBezTo>
                  <a:cubicBezTo>
                    <a:pt x="8865" y="2031"/>
                    <a:pt x="7925" y="245"/>
                    <a:pt x="7472" y="79"/>
                  </a:cubicBezTo>
                  <a:cubicBezTo>
                    <a:pt x="7328" y="24"/>
                    <a:pt x="7215" y="0"/>
                    <a:pt x="7122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3789750" y="1658375"/>
              <a:ext cx="71050" cy="94150"/>
            </a:xfrm>
            <a:custGeom>
              <a:rect b="b" l="l" r="r" t="t"/>
              <a:pathLst>
                <a:path extrusionOk="0" h="3766" w="2842">
                  <a:moveTo>
                    <a:pt x="1301" y="1"/>
                  </a:moveTo>
                  <a:cubicBezTo>
                    <a:pt x="1181" y="1"/>
                    <a:pt x="1079" y="53"/>
                    <a:pt x="1012" y="119"/>
                  </a:cubicBezTo>
                  <a:cubicBezTo>
                    <a:pt x="1012" y="119"/>
                    <a:pt x="0" y="1250"/>
                    <a:pt x="36" y="1405"/>
                  </a:cubicBezTo>
                  <a:cubicBezTo>
                    <a:pt x="60" y="1536"/>
                    <a:pt x="1751" y="3560"/>
                    <a:pt x="2346" y="3739"/>
                  </a:cubicBezTo>
                  <a:cubicBezTo>
                    <a:pt x="2407" y="3757"/>
                    <a:pt x="2456" y="3766"/>
                    <a:pt x="2495" y="3766"/>
                  </a:cubicBezTo>
                  <a:cubicBezTo>
                    <a:pt x="2842" y="3766"/>
                    <a:pt x="2414" y="3092"/>
                    <a:pt x="2179" y="2322"/>
                  </a:cubicBezTo>
                  <a:cubicBezTo>
                    <a:pt x="1953" y="1620"/>
                    <a:pt x="2286" y="1262"/>
                    <a:pt x="1965" y="607"/>
                  </a:cubicBezTo>
                  <a:cubicBezTo>
                    <a:pt x="1749" y="146"/>
                    <a:pt x="1500" y="1"/>
                    <a:pt x="1301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634075" y="1702775"/>
              <a:ext cx="112525" cy="80375"/>
            </a:xfrm>
            <a:custGeom>
              <a:rect b="b" l="l" r="r" t="t"/>
              <a:pathLst>
                <a:path extrusionOk="0" h="3215" w="4501">
                  <a:moveTo>
                    <a:pt x="1612" y="1"/>
                  </a:moveTo>
                  <a:cubicBezTo>
                    <a:pt x="1509" y="1"/>
                    <a:pt x="1399" y="42"/>
                    <a:pt x="1274" y="141"/>
                  </a:cubicBezTo>
                  <a:cubicBezTo>
                    <a:pt x="1203" y="320"/>
                    <a:pt x="0" y="1665"/>
                    <a:pt x="572" y="2296"/>
                  </a:cubicBezTo>
                  <a:cubicBezTo>
                    <a:pt x="814" y="2572"/>
                    <a:pt x="2464" y="3214"/>
                    <a:pt x="3624" y="3214"/>
                  </a:cubicBezTo>
                  <a:cubicBezTo>
                    <a:pt x="3717" y="3214"/>
                    <a:pt x="3808" y="3210"/>
                    <a:pt x="3894" y="3201"/>
                  </a:cubicBezTo>
                  <a:cubicBezTo>
                    <a:pt x="4501" y="2987"/>
                    <a:pt x="3025" y="2368"/>
                    <a:pt x="2560" y="1570"/>
                  </a:cubicBezTo>
                  <a:cubicBezTo>
                    <a:pt x="2286" y="1117"/>
                    <a:pt x="2703" y="808"/>
                    <a:pt x="2322" y="451"/>
                  </a:cubicBezTo>
                  <a:cubicBezTo>
                    <a:pt x="2050" y="212"/>
                    <a:pt x="1846" y="1"/>
                    <a:pt x="1612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3723675" y="1143675"/>
              <a:ext cx="245875" cy="537925"/>
            </a:xfrm>
            <a:custGeom>
              <a:rect b="b" l="l" r="r" t="t"/>
              <a:pathLst>
                <a:path extrusionOk="0" h="21517" w="9835">
                  <a:moveTo>
                    <a:pt x="2360" y="1"/>
                  </a:moveTo>
                  <a:cubicBezTo>
                    <a:pt x="1442" y="1"/>
                    <a:pt x="497" y="1016"/>
                    <a:pt x="179" y="2550"/>
                  </a:cubicBezTo>
                  <a:cubicBezTo>
                    <a:pt x="0" y="3408"/>
                    <a:pt x="512" y="4253"/>
                    <a:pt x="1024" y="4979"/>
                  </a:cubicBezTo>
                  <a:cubicBezTo>
                    <a:pt x="2334" y="6801"/>
                    <a:pt x="6394" y="10944"/>
                    <a:pt x="6501" y="11337"/>
                  </a:cubicBezTo>
                  <a:cubicBezTo>
                    <a:pt x="6608" y="11706"/>
                    <a:pt x="3060" y="20314"/>
                    <a:pt x="3727" y="21184"/>
                  </a:cubicBezTo>
                  <a:cubicBezTo>
                    <a:pt x="3915" y="21422"/>
                    <a:pt x="4067" y="21516"/>
                    <a:pt x="4199" y="21516"/>
                  </a:cubicBezTo>
                  <a:cubicBezTo>
                    <a:pt x="4434" y="21516"/>
                    <a:pt x="4603" y="21215"/>
                    <a:pt x="4787" y="20910"/>
                  </a:cubicBezTo>
                  <a:cubicBezTo>
                    <a:pt x="5572" y="19624"/>
                    <a:pt x="9835" y="12242"/>
                    <a:pt x="9835" y="10754"/>
                  </a:cubicBezTo>
                  <a:cubicBezTo>
                    <a:pt x="9835" y="9980"/>
                    <a:pt x="5060" y="2503"/>
                    <a:pt x="3453" y="574"/>
                  </a:cubicBezTo>
                  <a:cubicBezTo>
                    <a:pt x="3126" y="180"/>
                    <a:pt x="2745" y="1"/>
                    <a:pt x="2360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587925" y="1078675"/>
              <a:ext cx="261075" cy="643450"/>
            </a:xfrm>
            <a:custGeom>
              <a:rect b="b" l="l" r="r" t="t"/>
              <a:pathLst>
                <a:path extrusionOk="0" h="25738" w="10443">
                  <a:moveTo>
                    <a:pt x="1787" y="1"/>
                  </a:moveTo>
                  <a:cubicBezTo>
                    <a:pt x="1614" y="1"/>
                    <a:pt x="1505" y="36"/>
                    <a:pt x="1477" y="114"/>
                  </a:cubicBezTo>
                  <a:cubicBezTo>
                    <a:pt x="1" y="4353"/>
                    <a:pt x="3644" y="10222"/>
                    <a:pt x="4585" y="12032"/>
                  </a:cubicBezTo>
                  <a:cubicBezTo>
                    <a:pt x="5002" y="12818"/>
                    <a:pt x="6323" y="14961"/>
                    <a:pt x="6371" y="15854"/>
                  </a:cubicBezTo>
                  <a:cubicBezTo>
                    <a:pt x="6418" y="16735"/>
                    <a:pt x="3037" y="23962"/>
                    <a:pt x="3120" y="25105"/>
                  </a:cubicBezTo>
                  <a:cubicBezTo>
                    <a:pt x="3151" y="25574"/>
                    <a:pt x="3375" y="25738"/>
                    <a:pt x="3611" y="25738"/>
                  </a:cubicBezTo>
                  <a:cubicBezTo>
                    <a:pt x="3837" y="25738"/>
                    <a:pt x="4075" y="25589"/>
                    <a:pt x="4168" y="25415"/>
                  </a:cubicBezTo>
                  <a:cubicBezTo>
                    <a:pt x="4454" y="24891"/>
                    <a:pt x="9026" y="18485"/>
                    <a:pt x="9645" y="15854"/>
                  </a:cubicBezTo>
                  <a:cubicBezTo>
                    <a:pt x="10443" y="12485"/>
                    <a:pt x="7550" y="8282"/>
                    <a:pt x="7538" y="5912"/>
                  </a:cubicBezTo>
                  <a:cubicBezTo>
                    <a:pt x="8359" y="5258"/>
                    <a:pt x="8442" y="5222"/>
                    <a:pt x="8990" y="4329"/>
                  </a:cubicBezTo>
                  <a:cubicBezTo>
                    <a:pt x="9359" y="3698"/>
                    <a:pt x="9633" y="2412"/>
                    <a:pt x="9335" y="2329"/>
                  </a:cubicBezTo>
                  <a:cubicBezTo>
                    <a:pt x="8219" y="2055"/>
                    <a:pt x="3114" y="1"/>
                    <a:pt x="1787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170975" y="838850"/>
              <a:ext cx="126300" cy="61800"/>
            </a:xfrm>
            <a:custGeom>
              <a:rect b="b" l="l" r="r" t="t"/>
              <a:pathLst>
                <a:path extrusionOk="0" h="2472" w="5052">
                  <a:moveTo>
                    <a:pt x="2289" y="0"/>
                  </a:moveTo>
                  <a:cubicBezTo>
                    <a:pt x="1682" y="0"/>
                    <a:pt x="15" y="1492"/>
                    <a:pt x="15" y="1492"/>
                  </a:cubicBezTo>
                  <a:cubicBezTo>
                    <a:pt x="118" y="1733"/>
                    <a:pt x="1" y="2471"/>
                    <a:pt x="237" y="2471"/>
                  </a:cubicBezTo>
                  <a:cubicBezTo>
                    <a:pt x="246" y="2471"/>
                    <a:pt x="255" y="2470"/>
                    <a:pt x="265" y="2468"/>
                  </a:cubicBezTo>
                  <a:cubicBezTo>
                    <a:pt x="1277" y="2266"/>
                    <a:pt x="3539" y="2194"/>
                    <a:pt x="4016" y="2016"/>
                  </a:cubicBezTo>
                  <a:cubicBezTo>
                    <a:pt x="5052" y="1635"/>
                    <a:pt x="4897" y="873"/>
                    <a:pt x="4742" y="765"/>
                  </a:cubicBezTo>
                  <a:cubicBezTo>
                    <a:pt x="4705" y="742"/>
                    <a:pt x="4514" y="734"/>
                    <a:pt x="4242" y="734"/>
                  </a:cubicBezTo>
                  <a:cubicBezTo>
                    <a:pt x="3543" y="734"/>
                    <a:pt x="2314" y="789"/>
                    <a:pt x="1825" y="789"/>
                  </a:cubicBezTo>
                  <a:cubicBezTo>
                    <a:pt x="2087" y="492"/>
                    <a:pt x="2420" y="420"/>
                    <a:pt x="2408" y="27"/>
                  </a:cubicBezTo>
                  <a:cubicBezTo>
                    <a:pt x="2376" y="9"/>
                    <a:pt x="2336" y="0"/>
                    <a:pt x="2289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620675" y="750475"/>
              <a:ext cx="292625" cy="388225"/>
            </a:xfrm>
            <a:custGeom>
              <a:rect b="b" l="l" r="r" t="t"/>
              <a:pathLst>
                <a:path extrusionOk="0" h="15529" w="11705">
                  <a:moveTo>
                    <a:pt x="7336" y="0"/>
                  </a:moveTo>
                  <a:cubicBezTo>
                    <a:pt x="4898" y="0"/>
                    <a:pt x="2480" y="3072"/>
                    <a:pt x="1477" y="6015"/>
                  </a:cubicBezTo>
                  <a:cubicBezTo>
                    <a:pt x="763" y="8110"/>
                    <a:pt x="1" y="11599"/>
                    <a:pt x="24" y="13814"/>
                  </a:cubicBezTo>
                  <a:cubicBezTo>
                    <a:pt x="2608" y="14516"/>
                    <a:pt x="6156" y="15349"/>
                    <a:pt x="8025" y="15528"/>
                  </a:cubicBezTo>
                  <a:cubicBezTo>
                    <a:pt x="8799" y="12968"/>
                    <a:pt x="9240" y="11182"/>
                    <a:pt x="10014" y="8622"/>
                  </a:cubicBezTo>
                  <a:cubicBezTo>
                    <a:pt x="10812" y="5991"/>
                    <a:pt x="11704" y="2574"/>
                    <a:pt x="9204" y="669"/>
                  </a:cubicBezTo>
                  <a:cubicBezTo>
                    <a:pt x="8596" y="205"/>
                    <a:pt x="7965" y="0"/>
                    <a:pt x="7336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764150" y="759925"/>
              <a:ext cx="427350" cy="194125"/>
            </a:xfrm>
            <a:custGeom>
              <a:rect b="b" l="l" r="r" t="t"/>
              <a:pathLst>
                <a:path extrusionOk="0" h="7765" w="17094">
                  <a:moveTo>
                    <a:pt x="2269" y="0"/>
                  </a:moveTo>
                  <a:cubicBezTo>
                    <a:pt x="1526" y="0"/>
                    <a:pt x="785" y="334"/>
                    <a:pt x="536" y="1232"/>
                  </a:cubicBezTo>
                  <a:cubicBezTo>
                    <a:pt x="0" y="3172"/>
                    <a:pt x="4739" y="6518"/>
                    <a:pt x="6870" y="7363"/>
                  </a:cubicBezTo>
                  <a:cubicBezTo>
                    <a:pt x="7585" y="7648"/>
                    <a:pt x="8389" y="7765"/>
                    <a:pt x="9223" y="7765"/>
                  </a:cubicBezTo>
                  <a:cubicBezTo>
                    <a:pt x="12154" y="7765"/>
                    <a:pt x="15470" y="6327"/>
                    <a:pt x="16693" y="5696"/>
                  </a:cubicBezTo>
                  <a:cubicBezTo>
                    <a:pt x="17094" y="5484"/>
                    <a:pt x="16818" y="4386"/>
                    <a:pt x="16489" y="4386"/>
                  </a:cubicBezTo>
                  <a:cubicBezTo>
                    <a:pt x="16486" y="4386"/>
                    <a:pt x="16482" y="4387"/>
                    <a:pt x="16479" y="4387"/>
                  </a:cubicBezTo>
                  <a:cubicBezTo>
                    <a:pt x="16361" y="4396"/>
                    <a:pt x="13107" y="5198"/>
                    <a:pt x="10492" y="5198"/>
                  </a:cubicBezTo>
                  <a:cubicBezTo>
                    <a:pt x="9671" y="5198"/>
                    <a:pt x="8913" y="5118"/>
                    <a:pt x="8335" y="4911"/>
                  </a:cubicBezTo>
                  <a:cubicBezTo>
                    <a:pt x="7108" y="4470"/>
                    <a:pt x="4311" y="755"/>
                    <a:pt x="3465" y="291"/>
                  </a:cubicBezTo>
                  <a:cubicBezTo>
                    <a:pt x="3129" y="112"/>
                    <a:pt x="2699" y="0"/>
                    <a:pt x="2269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7"/>
          <p:cNvSpPr txBox="1"/>
          <p:nvPr/>
        </p:nvSpPr>
        <p:spPr>
          <a:xfrm>
            <a:off x="1456825" y="-43450"/>
            <a:ext cx="25521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 </a:t>
            </a:r>
            <a:r>
              <a:rPr b="1" lang="en-CA" sz="3200">
                <a:solidFill>
                  <a:schemeClr val="dk1"/>
                </a:solidFill>
              </a:rPr>
              <a:t>w</a:t>
            </a:r>
            <a:r>
              <a:rPr b="1" i="0" lang="en-C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ith </a:t>
            </a:r>
            <a:r>
              <a:rPr b="1" lang="en-CA" sz="3200">
                <a:solidFill>
                  <a:schemeClr val="dk1"/>
                </a:solidFill>
              </a:rPr>
              <a:t>the </a:t>
            </a:r>
            <a:r>
              <a:rPr b="1" i="0" lang="en-C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</a:t>
            </a:r>
            <a:endParaRPr/>
          </a:p>
        </p:txBody>
      </p:sp>
      <p:sp>
        <p:nvSpPr>
          <p:cNvPr id="398" name="Google Shape;398;p7"/>
          <p:cNvSpPr txBox="1"/>
          <p:nvPr/>
        </p:nvSpPr>
        <p:spPr>
          <a:xfrm>
            <a:off x="296202" y="1998775"/>
            <a:ext cx="442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b="0" i="0" lang="en-CA" sz="1400" u="none" cap="none" strike="noStrik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Scientists learn by sharing with each other, combining ideas, and debating. </a:t>
            </a:r>
            <a:endParaRPr/>
          </a:p>
        </p:txBody>
      </p:sp>
      <p:sp>
        <p:nvSpPr>
          <p:cNvPr id="399" name="Google Shape;399;p7"/>
          <p:cNvSpPr txBox="1"/>
          <p:nvPr/>
        </p:nvSpPr>
        <p:spPr>
          <a:xfrm>
            <a:off x="253477" y="2715293"/>
            <a:ext cx="35763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b="1" i="0" lang="en-CA" sz="1400" u="none" cap="none" strike="noStrik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Share your pictures of algae blooms with your class and come to a consensus on where you think the bloom occurred on Big Rideau</a:t>
            </a:r>
            <a:endParaRPr/>
          </a:p>
        </p:txBody>
      </p:sp>
      <p:pic>
        <p:nvPicPr>
          <p:cNvPr id="400" name="Google Shape;40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9074" y="1496524"/>
            <a:ext cx="1801689" cy="180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7708" y="381925"/>
            <a:ext cx="1801689" cy="180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5530" y="-43454"/>
            <a:ext cx="1801689" cy="180168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7"/>
          <p:cNvSpPr txBox="1"/>
          <p:nvPr/>
        </p:nvSpPr>
        <p:spPr>
          <a:xfrm>
            <a:off x="296200" y="135475"/>
            <a:ext cx="11079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6000"/>
              <a:t>04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nvironmental Consulting by Slidesgo">
  <a:themeElements>
    <a:clrScheme name="Simple Light">
      <a:dk1>
        <a:srgbClr val="043A5B"/>
      </a:dk1>
      <a:lt1>
        <a:srgbClr val="FFFFFF"/>
      </a:lt1>
      <a:dk2>
        <a:srgbClr val="9FEAFF"/>
      </a:dk2>
      <a:lt2>
        <a:srgbClr val="40B4E5"/>
      </a:lt2>
      <a:accent1>
        <a:srgbClr val="FFD173"/>
      </a:accent1>
      <a:accent2>
        <a:srgbClr val="74D8C2"/>
      </a:accent2>
      <a:accent3>
        <a:srgbClr val="59D098"/>
      </a:accent3>
      <a:accent4>
        <a:srgbClr val="439D8A"/>
      </a:accent4>
      <a:accent5>
        <a:srgbClr val="043A5B"/>
      </a:accent5>
      <a:accent6>
        <a:srgbClr val="043A5B"/>
      </a:accent6>
      <a:hlink>
        <a:srgbClr val="043A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